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50021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75" d="100"/>
          <a:sy n="75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3FFC9B-3003-4183-A34B-E77C55FABE83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0EC5D1-F6C4-4DAF-AC27-B80354BDC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DAE6-3D1A-4AF0-96B3-66F0E6B62B64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1E8B-E1EF-41B6-AECC-976FA12C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E97D-D0D1-44FB-9894-9E47EB2B3246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79EF-B6CA-465D-97F5-89A50C13B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BDDC-7C9D-47C9-A6FD-F45C3B14AC8A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3FC7-3409-4B48-ABD0-FA331826E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EA4E-B01A-4F08-AFF0-8B4327E9EC33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AED0-7116-47CD-958F-827542503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6EA9-6FA8-4EA8-9B90-A77371E7AE61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07B9-1C1F-43C1-A3B7-2AFE4359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3162-002A-4992-B0F2-B88DB515B0A8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5E75-8B26-45A6-8D56-7FE7D26C2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3265-153D-41F5-BFAB-ABA6E630B20D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F811-FCE1-4DAB-8A6D-DF4BAA52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70A-F96D-49E4-A250-A8F14D99E83F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A4B1-DED0-4996-BEE6-AC771210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FD36-0C5D-487B-9E05-F8C625AF5CED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F699-99F4-4C72-A838-DA74022A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8FCF-83FA-4D0D-9D94-B4A697044C0A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8B68-6513-415D-8DA1-74AB3D961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4926-3593-45FB-BBC0-2FE2E2D45E25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69E2-C4DA-4E00-910C-0C411FFE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EDCC28-AD8E-4D50-A27A-F9812972D130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ED078E-E149-46F5-89E1-4F6CFA0D6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366421"/>
            <a:ext cx="7696200" cy="50167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проф.раз.наставе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Марија Симеуновић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</a:endParaRPr>
          </a:p>
        </p:txBody>
      </p:sp>
      <p:pic>
        <p:nvPicPr>
          <p:cNvPr id="4099" name="Picture 2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04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ли су све течности без боје и мириса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Да ли постоје течности које никако не би требало пробати зато што су опасне по здравље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ЗАКЉУЧАК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ВОДА ЈЕ ТЕЧНОСТ БЕЗ БОЈЕ , УКУСА 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МИРИСА.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Запис у свескама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4.КОРАК: КРУЖЕЊЕ ВОДЕ У ПРИРОДИ.АГРЕГАТНА                    СТАЊА  ВОДЕ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b="1" dirty="0">
                <a:latin typeface="Times New Roman" pitchFamily="18" charset="0"/>
                <a:cs typeface="Times New Roman" pitchFamily="18" charset="0"/>
              </a:rPr>
              <a:t>Оглед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:  Облак у учионици. </a:t>
            </a:r>
            <a:endParaRPr lang="sr-Cyrl-CS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ученика: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уочавају појединости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посматрају,слушају,закључују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опсервирају.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Извођење огледа. Потребно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је: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- метална посуда са водом, решо, једна стаклена посуда, тањирић, коцкице леда, батеријска лампа.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pic>
        <p:nvPicPr>
          <p:cNvPr id="12292" name="Picture 4" descr="casa vod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rtlCol="0"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Обавезни предмет:Свет </a:t>
            </a:r>
            <a:r>
              <a:rPr lang="sr-Cyrl-CS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  нас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Cyrl-C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	</a:t>
            </a:r>
            <a:endParaRPr lang="sr-Cyrl-CS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Нежива </a:t>
            </a:r>
            <a:r>
              <a:rPr lang="sr-Cyrl-C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часа: Обрада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4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</a:t>
            </a:r>
            <a:r>
              <a:rPr lang="sr-Cyrl-CS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препознавање различитих облика појављивања воде у природи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обнављање и проширивање знања о распрострањености воде и значају воде за живи свет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обнављање и проширивање знања о основним својствима воде и о њеним различитим агрегатним </a:t>
            </a:r>
            <a:r>
              <a:rPr lang="sr-Cyrl-C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стањима </a:t>
            </a:r>
            <a:endParaRPr lang="sr-Cyrl-CS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упознавање са огледом као научним методом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решавање текстуалних проблемских задатака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развој свести о сопственој  одговорности у очувању здравља </a:t>
            </a:r>
            <a:endParaRPr lang="sr-Cyrl-CS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подстицање деце да преузму активну  улогу у очувању  животне средине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подстицање интересовања и радозналости код деце  за природне појаве и </a:t>
            </a:r>
            <a:r>
              <a:rPr lang="sr-Cyrl-C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процесе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Cyrl-CS" dirty="0" smtClean="0">
              <a:solidFill>
                <a:srgbClr val="A5002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A5002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Cyrl-C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Cyrl-C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124" name="Picture 3" descr="casa vod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метода разговора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метода рада на тексту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метода писаних радова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илустративно –демонстративна</a:t>
            </a: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/>
              <a:t>	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фронтални</a:t>
            </a:r>
            <a:endParaRPr lang="sr-Cyrl-C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	групни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	индивидуални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Укрштеница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 сличице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текстови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енциклопедије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 чаше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 супстанце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 посуде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наставни листићи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решо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фолија, анимације...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pic>
        <p:nvPicPr>
          <p:cNvPr id="6148" name="Picture 4" descr="casa vod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активности ученика: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. КОРАК: Укрштеница </a:t>
            </a: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. КОРАК: Где се вода налази у природи</a:t>
            </a: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. КОРАК: Шта је у чашама</a:t>
            </a:r>
            <a:endParaRPr lang="sr-Cyrl-C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. КОРАК: Кружење воде у природи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Агрегатна стања воде</a:t>
            </a:r>
            <a:endParaRPr lang="sr-Cyrl-C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. КОРАК: Значај воде.Чувајмо воде </a:t>
            </a:r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. КОРАК: Квиз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ПРОДУКТИ:</a:t>
            </a:r>
            <a:r>
              <a:rPr lang="sr-Cyrl-C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УЧЕНИЦИ УОЧАВАЈУ ГДЕ СЕ СВЕ У ПРИРОДИ НАЛАЗИ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ВОДА, РАЗЛИКУЈУ РАЗЛИЧИТА АГРЕГАТНА СТАЊА ВОДЕ,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ДИСКУСКУТУЈУ, АНАЛИЗИРАЈУ,ЗАКЉУЧУЈУ, РЕШАВАЈУ,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РАЗВИЈАЈУ ТАКМИЧАРСКИ ДУХ, УЧЕСТВУЈУ У ИЗВОЂЕЊУ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ОГЛЕДА,РАЗВИЈАЈУ ЕКОЛОШКУ СВЕСТ , 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pic>
        <p:nvPicPr>
          <p:cNvPr id="7172" name="Picture 3" descr="casa vod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КОРАК: РЕШАВАЊЕ УКРШТЕНИЦЕ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Активности: </a:t>
            </a:r>
            <a:r>
              <a:rPr lang="sr-Cyrl-CS" sz="2000" dirty="0" smtClean="0"/>
              <a:t>ученици одгонетају, дају одговоре.</a:t>
            </a:r>
            <a:br>
              <a:rPr lang="sr-Cyrl-CS" sz="2000" dirty="0" smtClean="0"/>
            </a:br>
            <a:r>
              <a:rPr lang="sr-Cyrl-CS" sz="2000" dirty="0" smtClean="0"/>
              <a:t>Сви појмови који недостају у тврдњи се уписују водоравно у укрштеницу.</a:t>
            </a:r>
            <a:endParaRPr lang="sr-Cyrl-C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1. Птица лети.  зец скаче.  а риба ___________________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2. Одлична посластица за свако дете.  Неко воли на штапићу,  а неко корнете . ________________________</a:t>
            </a:r>
            <a:endParaRPr lang="sr-Cyrl-C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3. Киша некад пљушти, ромиња или сипи, али увек___________________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4. По путу се возимо колима, а по реци_________________________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0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		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4572000"/>
          <a:ext cx="60959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О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Д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А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8197" name="Picture 5" descr="casa vod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2.КОРАК: ГДЕ СЕ СВЕ ВОДА НАЛАЗИ У ПРИРОДИ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Ученици извлаче из кутије сличице на којима су места где се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у природи и налази вода: облак, лист, земља , извор,поток.На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овај начин ученици су подељени у групе са истим називима.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ученика:</a:t>
            </a:r>
            <a:endParaRPr lang="sr-Cyrl-C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страживачки раде  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проналажењу решења проблема,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доносе одлуке 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воде аргументован 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дијалог,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састављају 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презентују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извештавају.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Групама дајем следеће листиће са задацима 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1. ГРУПА-ОБЛАК: Где све има воде у природи?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2. ГРУПА-ЛИСТ: На које начине биљке и животиње користе воду?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3. ГРУПА-ЗЕМЉА: Које животиње живе у води?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4. ГРИПА-ИЗВОР:  Које биљке живе у води?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5. ГРУПА-ПОТОК: Како човек користи воду у природи?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Гледање филма                  о  води и посматрање фотографија.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pic>
        <p:nvPicPr>
          <p:cNvPr id="9220" name="Picture 5" descr="http://t1.gstatic.com/images?q=tbn:ANd9GcS1zowNL36lyvHD86GrZ7LqR3F5l_rP2wkSvKHpa_h_Pquc4CPS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5867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asa vod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33400" y="1121688"/>
            <a:ext cx="8153400" cy="5355312"/>
          </a:xfrm>
          <a:prstGeom prst="rect">
            <a:avLst/>
          </a:prstGeo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latin typeface="+mn-lt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ph idx="1"/>
          </p:nvPr>
        </p:nvGraphicFramePr>
        <p:xfrm>
          <a:off x="533400" y="1219200"/>
          <a:ext cx="3113088" cy="1143000"/>
        </p:xfrm>
        <a:graphic>
          <a:graphicData uri="http://schemas.openxmlformats.org/presentationml/2006/ole">
            <p:oleObj spid="_x0000_s1026" name="Packager Shell Object" showAsIcon="1" r:id="rId3" imgW="1305000" imgH="485640" progId="Package">
              <p:embed/>
            </p:oleObj>
          </a:graphicData>
        </a:graphic>
      </p:graphicFrame>
      <p:pic>
        <p:nvPicPr>
          <p:cNvPr id="1032" name="Content Placeholder 4" descr="mor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1173163"/>
            <a:ext cx="42735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4" descr="zima 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581400"/>
            <a:ext cx="34591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All Users\Documents\My Pictures\Sample Pictures\kis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3581400"/>
            <a:ext cx="3983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5" descr="http://t1.gstatic.com/images?q=tbn:ANd9GcS1zowNL36lyvHD86GrZ7LqR3F5l_rP2wkSvKHpa_h_Pquc4CPS3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52600" y="1295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9" descr="casa vode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sp>
        <p:nvSpPr>
          <p:cNvPr id="16" name="Content Placeholder 13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4864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Извештавање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група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600" b="1" i="1" dirty="0" smtClean="0">
                <a:latin typeface="Times New Roman" pitchFamily="18" charset="0"/>
                <a:cs typeface="Times New Roman" pitchFamily="18" charset="0"/>
              </a:rPr>
              <a:t>ЗАКЉУЧАК</a:t>
            </a:r>
            <a:r>
              <a:rPr lang="sr-Cyrl-CS" sz="2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ВОДА СЕ НАЛАЗИ У ПОТОЦИМА, РЕКАМА, БАРАМА МОРИМА, ЈЕЗЕРИМА, ОКЕАНИМА,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ЉУДИМА, БИЉКАМА, ЖИВОТИЊАМА, ЗЕМЉИ. . . ЖИВА БИЋА ПИЈУ ВОДУ. ОНА ЈЕ СТАНИШТЕ МНОГИХ ВОДЕНИХ БИЉАКА И ЖИВОТИЊА. У ЗЕМЉИ ЈЕ ИМА ЈЕР ПАДА ИЗ ОБЛАКА У ВИДУ КИШЕ.  СНЕГА ГРАДА. . . </a:t>
            </a: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Запис у свескама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246" name="Picture 16" descr="pecina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216025"/>
            <a:ext cx="3429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Content Placeholder 4" descr="jezer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143000"/>
            <a:ext cx="32908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8" descr="casa vod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3.КОРАК: ШТА ЈЕ У ЧАШАМА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Ученицима делим чаше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са алкохолом, водом, хидрогеном и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ацетоном.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Откријте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шта је у чашама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! Формиране су нове групе.</a:t>
            </a:r>
            <a:r>
              <a:rPr lang="sr-Cyrl-CS" sz="2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ученика:</a:t>
            </a:r>
            <a:endParaRPr lang="sr-Cyrl-CS" sz="2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истраживачки раде 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откривању садржаја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у чашама,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извештавају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воде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дискусију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проналазе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оригинално решење,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излажу решење проблема.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1. ГРУПА:  Вода                                   3. ГРУПА:  Хидроген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2. ГРУПА:  Алкохол                             4. ГРУПА:  Ацетон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Групе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извештавају на који начин су открили шта је у чашама(чулом вида, укуса мириса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додира)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анализи ученицима помажу питања:  </a:t>
            </a:r>
            <a:endParaRPr lang="sr-Cyrl-CS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Да ли смо на основу чула вида могли закључити да се у свим 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чашама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налази 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вода?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-Зашто</a:t>
            </a: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dirty="0">
                <a:latin typeface="Times New Roman" pitchFamily="18" charset="0"/>
                <a:cs typeface="Times New Roman" pitchFamily="18" charset="0"/>
              </a:rPr>
              <a:t>-Шта смо закључили на основу чула мириса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свуда око нас</a:t>
            </a:r>
            <a:endParaRPr lang="en-US" sz="2400" dirty="0"/>
          </a:p>
        </p:txBody>
      </p:sp>
      <p:pic>
        <p:nvPicPr>
          <p:cNvPr id="11268" name="Picture 4" descr="casa vod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0600" y="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547</Words>
  <Application>Microsoft Office PowerPoint</Application>
  <PresentationFormat>On-screen Show (4:3)</PresentationFormat>
  <Paragraphs>144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Slide 1</vt:lpstr>
      <vt:lpstr>Вода свуда око нас</vt:lpstr>
      <vt:lpstr>Вода свуда око нас</vt:lpstr>
      <vt:lpstr>Вода свуда око нас</vt:lpstr>
      <vt:lpstr>Вода свуда око нас</vt:lpstr>
      <vt:lpstr>Вода свуда око нас</vt:lpstr>
      <vt:lpstr>Вода свуда око нас</vt:lpstr>
      <vt:lpstr>Вода свуда око нас</vt:lpstr>
      <vt:lpstr>Вода свуда око нас</vt:lpstr>
      <vt:lpstr>Вода свуда око нас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</dc:creator>
  <cp:lastModifiedBy>Sumadinac</cp:lastModifiedBy>
  <cp:revision>79</cp:revision>
  <dcterms:created xsi:type="dcterms:W3CDTF">2011-03-19T16:10:08Z</dcterms:created>
  <dcterms:modified xsi:type="dcterms:W3CDTF">2013-07-03T07:19:39Z</dcterms:modified>
</cp:coreProperties>
</file>