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DF669-9FCD-41B7-A913-EC6BD85F7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5A1D8-5379-4192-B4DE-661902924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9F3F-0CE9-43D6-BD5D-F22A8468A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716C2D-EB6A-49B4-B709-66933ECC4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30649-82B9-4357-BF2A-7E40F8964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D4672-32DE-40FF-B5E3-51855C778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C5B8-32B3-4D98-9611-F00989D5A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5C4A5-BAF1-4F9B-8506-D979A787B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C1C11-BC91-4D7E-BCC5-D0CE845F2C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09019-32AA-4883-92D4-615AD8E61A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184B3-2D95-424B-8E48-78BCBBB6B3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D5603-3D2D-433B-8E89-F3DB0F3ED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A31643-6693-418B-9CFE-3C36F9D493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kit%202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majmuni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medved%20lovi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vuk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agoni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12725" y="184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74725" y="336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375525" y="336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832725" y="565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965325" y="490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32138" y="-557213"/>
            <a:ext cx="10082213" cy="741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832725" y="71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451725" y="488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985125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908925" y="71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pic>
        <p:nvPicPr>
          <p:cNvPr id="26636" name="Picture 12" descr="belo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620838" y="-2763838"/>
            <a:ext cx="9163051" cy="6121401"/>
          </a:xfrm>
          <a:prstGeom prst="rect">
            <a:avLst/>
          </a:prstGeom>
          <a:noFill/>
        </p:spPr>
      </p:pic>
      <p:pic>
        <p:nvPicPr>
          <p:cNvPr id="26637" name="Picture 13" descr="belo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620838" y="885825"/>
            <a:ext cx="4248151" cy="597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7652" name="Picture 4" descr="zebahu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8676" name="Picture 4" descr="uzbeni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9700" name="Picture 4" descr="uxbenik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agoni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/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/>
            </a:r>
            <a:br>
              <a:rPr lang="en-US">
                <a:solidFill>
                  <a:schemeClr val="accent2"/>
                </a:solidFill>
              </a:rPr>
            </a:br>
            <a:r>
              <a:rPr lang="sr-Cyrl-CS" sz="4800">
                <a:solidFill>
                  <a:schemeClr val="accent2"/>
                </a:solidFill>
              </a:rPr>
              <a:t>РЕЦЕПТ ЗА ПРАВЉЕЊЕ РЕЧЕНИЦА</a:t>
            </a:r>
            <a:r>
              <a:rPr lang="sr-Cyrl-CS" sz="4800"/>
              <a:t> :</a:t>
            </a:r>
            <a:br>
              <a:rPr lang="sr-Cyrl-CS" sz="4800"/>
            </a:br>
            <a:r>
              <a:rPr lang="sr-Cyrl-CS" sz="4800">
                <a:solidFill>
                  <a:srgbClr val="0066FF"/>
                </a:solidFill>
              </a:rPr>
              <a:t>НИЖИ СЛОВО ЗА</a:t>
            </a:r>
            <a:r>
              <a:rPr lang="sr-Cyrl-CS" sz="4800"/>
              <a:t> </a:t>
            </a:r>
            <a:r>
              <a:rPr lang="sr-Cyrl-CS" sz="4800">
                <a:solidFill>
                  <a:srgbClr val="0066FF"/>
                </a:solidFill>
              </a:rPr>
              <a:t>СЛОВОМ</a:t>
            </a:r>
            <a:r>
              <a:rPr lang="sr-Cyrl-CS" sz="4800"/>
              <a:t> </a:t>
            </a:r>
            <a:r>
              <a:rPr lang="sr-Cyrl-CS" sz="4800">
                <a:solidFill>
                  <a:srgbClr val="0066FF"/>
                </a:solidFill>
              </a:rPr>
              <a:t>И</a:t>
            </a:r>
            <a:r>
              <a:rPr lang="sr-Cyrl-CS" sz="4800"/>
              <a:t> </a:t>
            </a:r>
            <a:r>
              <a:rPr lang="sr-Cyrl-CS" sz="4800">
                <a:solidFill>
                  <a:srgbClr val="0066FF"/>
                </a:solidFill>
              </a:rPr>
              <a:t>ДОБИЋЕШ</a:t>
            </a:r>
            <a:r>
              <a:rPr lang="sr-Cyrl-CS" sz="4800"/>
              <a:t> </a:t>
            </a:r>
            <a:r>
              <a:rPr lang="sr-Cyrl-CS" sz="4800">
                <a:solidFill>
                  <a:srgbClr val="FF0066"/>
                </a:solidFill>
              </a:rPr>
              <a:t>РЕЧ!</a:t>
            </a:r>
            <a:r>
              <a:rPr lang="sr-Cyrl-CS" sz="4800"/>
              <a:t/>
            </a:r>
            <a:br>
              <a:rPr lang="sr-Cyrl-CS" sz="4800"/>
            </a:br>
            <a:r>
              <a:rPr lang="sr-Cyrl-CS" sz="4800">
                <a:solidFill>
                  <a:srgbClr val="6600FF"/>
                </a:solidFill>
              </a:rPr>
              <a:t>ПАЖЉИВО СЛОЖИ РЕЧ УЗ</a:t>
            </a:r>
            <a:r>
              <a:rPr lang="sr-Cyrl-CS" sz="4800"/>
              <a:t> </a:t>
            </a:r>
            <a:r>
              <a:rPr lang="sr-Cyrl-CS" sz="4800">
                <a:solidFill>
                  <a:srgbClr val="6600FF"/>
                </a:solidFill>
              </a:rPr>
              <a:t>РЕЧ </a:t>
            </a:r>
            <a:r>
              <a:rPr lang="sr-Cyrl-CS" sz="4800">
                <a:solidFill>
                  <a:srgbClr val="FF0000"/>
                </a:solidFill>
              </a:rPr>
              <a:t>И</a:t>
            </a:r>
            <a:r>
              <a:rPr lang="sr-Cyrl-CS" sz="4800">
                <a:solidFill>
                  <a:schemeClr val="folHlink"/>
                </a:solidFill>
              </a:rPr>
              <a:t> КАО ВЕСЕЛА РЕЧИЦА</a:t>
            </a:r>
            <a:r>
              <a:rPr lang="sr-Cyrl-CS" sz="4800"/>
              <a:t> ПОТЕЋИЋЕ-</a:t>
            </a:r>
            <a:r>
              <a:rPr lang="sr-Cyrl-CS" sz="4800">
                <a:solidFill>
                  <a:srgbClr val="FF0066"/>
                </a:solidFill>
              </a:rPr>
              <a:t>РЕЧЕНИЦА</a:t>
            </a:r>
            <a:r>
              <a:rPr lang="sr-Cyrl-CS" sz="4800"/>
              <a:t>!</a:t>
            </a:r>
            <a:endParaRPr lang="en-US" sz="48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5568950"/>
            <a:ext cx="5072062" cy="9556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r-Latn-C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32772" name="Picture 4" descr="uxbenik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33796" name="Picture 4" descr="uzbenik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62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konj-bra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/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/>
            </a:r>
            <a:br>
              <a:rPr lang="en-US">
                <a:solidFill>
                  <a:schemeClr val="accent2"/>
                </a:solidFill>
              </a:rPr>
            </a:br>
            <a:r>
              <a:rPr lang="sr-Cyrl-CS" sz="4800">
                <a:solidFill>
                  <a:schemeClr val="accent2"/>
                </a:solidFill>
              </a:rPr>
              <a:t>РЕЦЕПТ ЗА ПРАВЉЕЊЕ РЕЧЕНИЦА</a:t>
            </a:r>
            <a:r>
              <a:rPr lang="sr-Cyrl-CS" sz="4800"/>
              <a:t> :</a:t>
            </a:r>
            <a:br>
              <a:rPr lang="sr-Cyrl-CS" sz="4800"/>
            </a:br>
            <a:r>
              <a:rPr lang="sr-Cyrl-CS" sz="4800">
                <a:solidFill>
                  <a:srgbClr val="0066FF"/>
                </a:solidFill>
              </a:rPr>
              <a:t>НИЖИ СЛОВО ЗА</a:t>
            </a:r>
            <a:r>
              <a:rPr lang="sr-Cyrl-CS" sz="4800"/>
              <a:t> </a:t>
            </a:r>
            <a:r>
              <a:rPr lang="sr-Cyrl-CS" sz="4800">
                <a:solidFill>
                  <a:srgbClr val="0066FF"/>
                </a:solidFill>
              </a:rPr>
              <a:t>СЛОВОМ</a:t>
            </a:r>
            <a:r>
              <a:rPr lang="sr-Cyrl-CS" sz="4800"/>
              <a:t> </a:t>
            </a:r>
            <a:r>
              <a:rPr lang="sr-Cyrl-CS" sz="4800">
                <a:solidFill>
                  <a:srgbClr val="0066FF"/>
                </a:solidFill>
              </a:rPr>
              <a:t>И</a:t>
            </a:r>
            <a:r>
              <a:rPr lang="sr-Cyrl-CS" sz="4800"/>
              <a:t> </a:t>
            </a:r>
            <a:r>
              <a:rPr lang="sr-Cyrl-CS" sz="4800">
                <a:solidFill>
                  <a:srgbClr val="0066FF"/>
                </a:solidFill>
              </a:rPr>
              <a:t>ДОБИЋЕШ</a:t>
            </a:r>
            <a:r>
              <a:rPr lang="sr-Cyrl-CS" sz="4800"/>
              <a:t> </a:t>
            </a:r>
            <a:r>
              <a:rPr lang="sr-Cyrl-CS" sz="4800">
                <a:solidFill>
                  <a:srgbClr val="FF0066"/>
                </a:solidFill>
              </a:rPr>
              <a:t>РЕЧ!</a:t>
            </a:r>
            <a:r>
              <a:rPr lang="sr-Cyrl-CS" sz="4800"/>
              <a:t/>
            </a:r>
            <a:br>
              <a:rPr lang="sr-Cyrl-CS" sz="4800"/>
            </a:br>
            <a:r>
              <a:rPr lang="sr-Cyrl-CS" sz="4800">
                <a:solidFill>
                  <a:srgbClr val="6600FF"/>
                </a:solidFill>
              </a:rPr>
              <a:t>ПАЖЉИВО СЛОЖИ РЕЧ УЗ</a:t>
            </a:r>
            <a:r>
              <a:rPr lang="sr-Cyrl-CS" sz="4800"/>
              <a:t> </a:t>
            </a:r>
            <a:r>
              <a:rPr lang="sr-Cyrl-CS" sz="4800">
                <a:solidFill>
                  <a:srgbClr val="6600FF"/>
                </a:solidFill>
              </a:rPr>
              <a:t>РЕЧ </a:t>
            </a:r>
            <a:r>
              <a:rPr lang="sr-Cyrl-CS" sz="4800">
                <a:solidFill>
                  <a:schemeClr val="folHlink"/>
                </a:solidFill>
              </a:rPr>
              <a:t>- КАО ВЕСЕЛА РЕЧИЦА</a:t>
            </a:r>
            <a:r>
              <a:rPr lang="sr-Cyrl-CS" sz="4800"/>
              <a:t> ПОТЕЋИЋЕ-</a:t>
            </a:r>
            <a:r>
              <a:rPr lang="sr-Cyrl-CS" sz="4800">
                <a:solidFill>
                  <a:srgbClr val="FF0066"/>
                </a:solidFill>
              </a:rPr>
              <a:t>РЕЧЕНИЦА</a:t>
            </a:r>
            <a:r>
              <a:rPr lang="sr-Cyrl-CS" sz="4800"/>
              <a:t>!</a:t>
            </a:r>
            <a:endParaRPr lang="en-US" sz="48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5568950"/>
            <a:ext cx="5072062" cy="9556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r-Latn-C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9459" name="kit 2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684213" y="0"/>
            <a:ext cx="9828213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0483" name="majmuni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00" fill="hold"/>
                                        <p:tgtEl>
                                          <p:spTgt spid="20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1507" name="medved lovi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0" fill="hold"/>
                                        <p:tgtEl>
                                          <p:spTgt spid="21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2531" name="vuk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3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3556" name="Picture 4" descr="250px-Kirkeug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4580" name="Picture 4" descr="200px-Male_north_american_turkey_supersaturat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429000" y="213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17525" y="565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699125" y="488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461125" y="5746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527925" y="490855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93725" y="79375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985125" y="506095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41325" y="605155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sr-Latn-C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On-screen Show (4:3)</PresentationFormat>
  <Paragraphs>2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Tahoma</vt:lpstr>
      <vt:lpstr>Default Design</vt:lpstr>
      <vt:lpstr>Slide 1</vt:lpstr>
      <vt:lpstr>  РЕЦЕПТ ЗА ПРАВЉЕЊЕ РЕЧЕНИЦА : НИЖИ СЛОВО ЗА СЛОВОМ И ДОБИЋЕШ РЕЧ! ПАЖЉИВО СЛОЖИ РЕЧ УЗ РЕЧ - КАО ВЕСЕЛА РЕЧИЦА ПОТЕЋИЋЕ-РЕЧЕНИЦА!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РЕЦЕПТ ЗА ПРАВЉЕЊЕ РЕЧЕНИЦА : НИЖИ СЛОВО ЗА СЛОВОМ И ДОБИЋЕШ РЕЧ! ПАЖЉИВО СЛОЖИ РЕЧ УЗ РЕЧ И КАО ВЕСЕЛА РЕЧИЦА ПОТЕЋИЋЕ-РЕЧЕНИЦА!</vt:lpstr>
      <vt:lpstr>Slide 16</vt:lpstr>
      <vt:lpstr>Slide 17</vt:lpstr>
      <vt:lpstr>Slide 18</vt:lpstr>
    </vt:vector>
  </TitlesOfParts>
  <Company>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  ДРАГАНА ЧУПИЋ</dc:title>
  <dc:creator>Milos</dc:creator>
  <cp:lastModifiedBy>Sumadinac</cp:lastModifiedBy>
  <cp:revision>9</cp:revision>
  <dcterms:created xsi:type="dcterms:W3CDTF">2008-11-05T21:11:44Z</dcterms:created>
  <dcterms:modified xsi:type="dcterms:W3CDTF">2013-07-03T06:51:52Z</dcterms:modified>
</cp:coreProperties>
</file>