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9" r:id="rId5"/>
    <p:sldId id="278" r:id="rId6"/>
    <p:sldId id="272" r:id="rId7"/>
    <p:sldId id="271" r:id="rId8"/>
    <p:sldId id="261" r:id="rId9"/>
    <p:sldId id="274" r:id="rId10"/>
    <p:sldId id="275" r:id="rId11"/>
    <p:sldId id="276" r:id="rId12"/>
    <p:sldId id="280" r:id="rId13"/>
    <p:sldId id="281" r:id="rId14"/>
    <p:sldId id="282" r:id="rId15"/>
    <p:sldId id="283" r:id="rId16"/>
    <p:sldId id="284" r:id="rId17"/>
    <p:sldId id="285" r:id="rId18"/>
    <p:sldId id="291" r:id="rId19"/>
    <p:sldId id="260" r:id="rId20"/>
    <p:sldId id="286" r:id="rId21"/>
    <p:sldId id="287" r:id="rId22"/>
    <p:sldId id="288" r:id="rId23"/>
    <p:sldId id="289" r:id="rId24"/>
    <p:sldId id="292" r:id="rId25"/>
    <p:sldId id="294" r:id="rId26"/>
    <p:sldId id="295" r:id="rId27"/>
    <p:sldId id="296"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405" autoAdjust="0"/>
    <p:restoredTop sz="94660"/>
  </p:normalViewPr>
  <p:slideViewPr>
    <p:cSldViewPr>
      <p:cViewPr varScale="1">
        <p:scale>
          <a:sx n="65" d="100"/>
          <a:sy n="65" d="100"/>
        </p:scale>
        <p:origin x="-149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EF75AA9-9E38-4F8D-8E0F-074467383072}" type="datetimeFigureOut">
              <a:rPr lang="en-US"/>
              <a:pPr>
                <a:defRPr/>
              </a:pPr>
              <a:t>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11EF1E-CFE1-46D8-AD69-CB67855A22C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6FBB82-5C5A-4512-97D5-FEBF3E2EEA27}" type="datetimeFigureOut">
              <a:rPr lang="en-US"/>
              <a:pPr>
                <a:defRPr/>
              </a:pPr>
              <a:t>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7DA342-A64B-4255-8A6A-953BF55AC29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4DC270-2D0F-426B-B079-69BC243597BE}" type="datetimeFigureOut">
              <a:rPr lang="en-US"/>
              <a:pPr>
                <a:defRPr/>
              </a:pPr>
              <a:t>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01959A-D735-48E9-8C99-520AC78E3D8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206D91-DDBA-4E11-B879-BA8F32670D51}" type="datetimeFigureOut">
              <a:rPr lang="en-US"/>
              <a:pPr>
                <a:defRPr/>
              </a:pPr>
              <a:t>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4B07D4-F447-4AD1-B71C-3729181ECE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21B15F8-7844-46D2-9ED1-D18D66C69B49}" type="datetimeFigureOut">
              <a:rPr lang="en-US"/>
              <a:pPr>
                <a:defRPr/>
              </a:pPr>
              <a:t>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EAB88A-CABE-4A2F-B55E-FFB56CDE9B0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B0C449-D3CE-4200-A865-EA4EDFE993CE}" type="datetimeFigureOut">
              <a:rPr lang="en-US"/>
              <a:pPr>
                <a:defRPr/>
              </a:pPr>
              <a:t>3/1/2015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C22527-0160-4F9B-BD87-4132929EC6E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B76154F-CA57-404A-941D-676B9F9B2717}" type="datetimeFigureOut">
              <a:rPr lang="en-US"/>
              <a:pPr>
                <a:defRPr/>
              </a:pPr>
              <a:t>3/1/2015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B451CDA-9FF0-4156-BB7D-2D5AD022BD7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BDD2C6A-FC36-44F5-940C-455450916226}" type="datetimeFigureOut">
              <a:rPr lang="en-US"/>
              <a:pPr>
                <a:defRPr/>
              </a:pPr>
              <a:t>3/1/2015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1D9E5D-0D75-4688-B3C9-2E0A4201F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98CB86-58CB-4E6C-B0AC-7ECF3EDD9277}" type="datetimeFigureOut">
              <a:rPr lang="en-US"/>
              <a:pPr>
                <a:defRPr/>
              </a:pPr>
              <a:t>3/1/2015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84F1DBD-DE35-4DA2-9748-EEFFA5D4C4F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9C7E1A-626A-4FB4-A930-8073FB01A6D2}" type="datetimeFigureOut">
              <a:rPr lang="en-US"/>
              <a:pPr>
                <a:defRPr/>
              </a:pPr>
              <a:t>3/1/2015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547972-C040-4847-85B4-F75445C95A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BD4931-9200-4D09-BAB3-38E16ABA593C}" type="datetimeFigureOut">
              <a:rPr lang="en-US"/>
              <a:pPr>
                <a:defRPr/>
              </a:pPr>
              <a:t>3/1/2015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2D2BCF-44C8-4A0B-932D-3A3D0E99C9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1EA448-1F71-489C-BA21-8DA5E940C7FD}" type="datetimeFigureOut">
              <a:rPr lang="en-US"/>
              <a:pPr>
                <a:defRPr/>
              </a:pPr>
              <a:t>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9AAB617-E91F-4115-BC70-CBA23A6FDC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5175"/>
            <a:ext cx="7847013" cy="2835275"/>
          </a:xfrm>
        </p:spPr>
        <p:txBody>
          <a:bodyPr rtlCol="0">
            <a:normAutofit fontScale="90000"/>
          </a:bodyPr>
          <a:lstStyle/>
          <a:p>
            <a:pPr eaLnBrk="1" fontAlgn="auto" hangingPunct="1">
              <a:spcAft>
                <a:spcPts val="0"/>
              </a:spcAft>
              <a:defRPr/>
            </a:pPr>
            <a:r>
              <a:rPr lang="x-none" sz="3200" smtClean="0">
                <a:latin typeface="Arial" pitchFamily="34" charset="0"/>
                <a:cs typeface="Arial" pitchFamily="34" charset="0"/>
              </a:rPr>
              <a:t/>
            </a:r>
            <a:br>
              <a:rPr lang="x-none" sz="3200" smtClean="0">
                <a:latin typeface="Arial" pitchFamily="34" charset="0"/>
                <a:cs typeface="Arial" pitchFamily="34" charset="0"/>
              </a:rPr>
            </a:br>
            <a:r>
              <a:rPr lang="x-none" sz="3200">
                <a:latin typeface="Arial" pitchFamily="34" charset="0"/>
                <a:cs typeface="Arial" pitchFamily="34" charset="0"/>
              </a:rPr>
              <a:t/>
            </a:r>
            <a:br>
              <a:rPr lang="x-none" sz="3200">
                <a:latin typeface="Arial" pitchFamily="34" charset="0"/>
                <a:cs typeface="Arial" pitchFamily="34" charset="0"/>
              </a:rPr>
            </a:br>
            <a:r>
              <a:rPr lang="x-none" sz="3200" smtClean="0">
                <a:latin typeface="Arial" pitchFamily="34" charset="0"/>
                <a:cs typeface="Arial" pitchFamily="34" charset="0"/>
              </a:rPr>
              <a:t/>
            </a:r>
            <a:br>
              <a:rPr lang="x-none" sz="3200" smtClean="0">
                <a:latin typeface="Arial" pitchFamily="34" charset="0"/>
                <a:cs typeface="Arial" pitchFamily="34" charset="0"/>
              </a:rPr>
            </a:br>
            <a:r>
              <a:rPr lang="x-none" sz="3200">
                <a:latin typeface="Arial" pitchFamily="34" charset="0"/>
                <a:cs typeface="Arial" pitchFamily="34" charset="0"/>
              </a:rPr>
              <a:t/>
            </a:r>
            <a:br>
              <a:rPr lang="x-none" sz="3200">
                <a:latin typeface="Arial" pitchFamily="34" charset="0"/>
                <a:cs typeface="Arial" pitchFamily="34" charset="0"/>
              </a:rPr>
            </a:br>
            <a:r>
              <a:rPr lang="x-none" sz="36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Назив рада</a:t>
            </a:r>
            <a:r>
              <a:rPr lang="x-none" sz="3600" smtClean="0">
                <a:solidFill>
                  <a:schemeClr val="bg2">
                    <a:lumMod val="25000"/>
                  </a:schemeClr>
                </a:solidFill>
                <a:latin typeface="Arial" pitchFamily="34" charset="0"/>
                <a:cs typeface="Arial" pitchFamily="34" charset="0"/>
              </a:rPr>
              <a:t>:</a:t>
            </a:r>
            <a:br>
              <a:rPr lang="x-none" sz="3600" smtClean="0">
                <a:solidFill>
                  <a:schemeClr val="bg2">
                    <a:lumMod val="25000"/>
                  </a:schemeClr>
                </a:solidFill>
                <a:latin typeface="Arial" pitchFamily="34" charset="0"/>
                <a:cs typeface="Arial" pitchFamily="34" charset="0"/>
              </a:rPr>
            </a:br>
            <a:r>
              <a:rPr lang="x-none" sz="3600" b="1" smtClean="0">
                <a:solidFill>
                  <a:schemeClr val="bg2">
                    <a:lumMod val="25000"/>
                  </a:schemeClr>
                </a:solidFill>
                <a:latin typeface="Arial" pitchFamily="34" charset="0"/>
                <a:cs typeface="Arial" pitchFamily="34" charset="0"/>
              </a:rPr>
              <a:t> </a:t>
            </a:r>
            <a:r>
              <a:rPr lang="sr-Cyrl-CS" sz="3600" b="1" dirty="0" smtClean="0">
                <a:solidFill>
                  <a:schemeClr val="bg2">
                    <a:lumMod val="25000"/>
                  </a:schemeClr>
                </a:solidFill>
                <a:latin typeface="Arial" pitchFamily="34" charset="0"/>
                <a:cs typeface="Arial" pitchFamily="34" charset="0"/>
              </a:rPr>
              <a:t>УЧИОНИЦА ЧИТАОНИЦА</a:t>
            </a:r>
            <a:r>
              <a:rPr lang="x-none" sz="3200" smtClean="0">
                <a:latin typeface="Arial" pitchFamily="34" charset="0"/>
                <a:cs typeface="Arial" pitchFamily="34" charset="0"/>
              </a:rPr>
              <a:t/>
            </a:r>
            <a:br>
              <a:rPr lang="x-none" sz="3200" smtClean="0">
                <a:latin typeface="Arial" pitchFamily="34" charset="0"/>
                <a:cs typeface="Arial" pitchFamily="34" charset="0"/>
              </a:rPr>
            </a:br>
            <a:r>
              <a:rPr lang="x-none" sz="3200">
                <a:latin typeface="Arial" pitchFamily="34" charset="0"/>
                <a:cs typeface="Arial" pitchFamily="34" charset="0"/>
              </a:rPr>
              <a:t/>
            </a:r>
            <a:br>
              <a:rPr lang="x-none" sz="3200">
                <a:latin typeface="Arial" pitchFamily="34" charset="0"/>
                <a:cs typeface="Arial" pitchFamily="34" charset="0"/>
              </a:rPr>
            </a:br>
            <a:r>
              <a:rPr lang="x-none" sz="3200" smtClean="0">
                <a:latin typeface="Arial" pitchFamily="34" charset="0"/>
                <a:cs typeface="Arial" pitchFamily="34" charset="0"/>
              </a:rPr>
              <a:t/>
            </a:r>
            <a:br>
              <a:rPr lang="x-none" sz="3200" smtClean="0">
                <a:latin typeface="Arial" pitchFamily="34" charset="0"/>
                <a:cs typeface="Arial" pitchFamily="34" charset="0"/>
              </a:rPr>
            </a:br>
            <a:endParaRPr lang="en-US" sz="3200" dirty="0">
              <a:latin typeface="Arial" pitchFamily="34" charset="0"/>
              <a:cs typeface="Arial" pitchFamily="34" charset="0"/>
            </a:endParaRPr>
          </a:p>
        </p:txBody>
      </p:sp>
      <p:sp>
        <p:nvSpPr>
          <p:cNvPr id="3" name="Subtitle 2"/>
          <p:cNvSpPr>
            <a:spLocks noGrp="1"/>
          </p:cNvSpPr>
          <p:nvPr>
            <p:ph type="subTitle" idx="1"/>
          </p:nvPr>
        </p:nvSpPr>
        <p:spPr>
          <a:xfrm>
            <a:off x="1371600" y="3886200"/>
            <a:ext cx="7058025" cy="2185988"/>
          </a:xfrm>
        </p:spPr>
        <p:txBody>
          <a:bodyPr rtlCol="0">
            <a:normAutofit lnSpcReduction="10000"/>
          </a:bodyPr>
          <a:lstStyle/>
          <a:p>
            <a:pPr eaLnBrk="1" fontAlgn="auto" hangingPunct="1">
              <a:spcAft>
                <a:spcPts val="0"/>
              </a:spcAft>
              <a:buFont typeface="Arial" pitchFamily="34" charset="0"/>
              <a:buNone/>
              <a:defRPr/>
            </a:pPr>
            <a:r>
              <a:rPr lang="x-none" b="1" smtClean="0">
                <a:solidFill>
                  <a:schemeClr val="bg2">
                    <a:lumMod val="25000"/>
                  </a:schemeClr>
                </a:solidFill>
                <a:effectLst>
                  <a:outerShdw blurRad="38100" dist="38100" dir="2700000" algn="tl">
                    <a:srgbClr val="000000">
                      <a:alpha val="43137"/>
                    </a:srgbClr>
                  </a:outerShdw>
                </a:effectLst>
              </a:rPr>
              <a:t>Аутор: </a:t>
            </a:r>
          </a:p>
          <a:p>
            <a:pPr eaLnBrk="1" fontAlgn="auto" hangingPunct="1">
              <a:spcAft>
                <a:spcPts val="0"/>
              </a:spcAft>
              <a:buFont typeface="Arial" pitchFamily="34" charset="0"/>
              <a:buNone/>
              <a:defRPr/>
            </a:pPr>
            <a:r>
              <a:rPr lang="x-none" b="1" smtClean="0">
                <a:solidFill>
                  <a:schemeClr val="bg2">
                    <a:lumMod val="25000"/>
                  </a:schemeClr>
                </a:solidFill>
              </a:rPr>
              <a:t>Ана Стојановић</a:t>
            </a:r>
            <a:endParaRPr lang="x-none" b="1" dirty="0" smtClean="0">
              <a:solidFill>
                <a:schemeClr val="bg2">
                  <a:lumMod val="25000"/>
                </a:schemeClr>
              </a:solidFill>
            </a:endParaRPr>
          </a:p>
          <a:p>
            <a:pPr eaLnBrk="1" fontAlgn="auto" hangingPunct="1">
              <a:spcAft>
                <a:spcPts val="0"/>
              </a:spcAft>
              <a:buFont typeface="Arial" pitchFamily="34" charset="0"/>
              <a:buNone/>
              <a:defRPr/>
            </a:pPr>
            <a:endParaRPr lang="x-none" b="1" dirty="0" smtClean="0">
              <a:solidFill>
                <a:schemeClr val="bg2">
                  <a:lumMod val="25000"/>
                </a:schemeClr>
              </a:solidFill>
            </a:endParaRPr>
          </a:p>
          <a:p>
            <a:pPr algn="l" eaLnBrk="1" fontAlgn="auto" hangingPunct="1">
              <a:spcAft>
                <a:spcPts val="0"/>
              </a:spcAft>
              <a:buFont typeface="Arial" pitchFamily="34" charset="0"/>
              <a:buNone/>
              <a:defRPr/>
            </a:pPr>
            <a:r>
              <a:rPr lang="x-none" b="1" dirty="0" smtClean="0">
                <a:solidFill>
                  <a:schemeClr val="bg2">
                    <a:lumMod val="25000"/>
                  </a:schemeClr>
                </a:solidFill>
              </a:rPr>
              <a:t>  </a:t>
            </a:r>
            <a:r>
              <a:rPr lang="x-none" sz="2800" b="1" dirty="0" smtClean="0">
                <a:solidFill>
                  <a:schemeClr val="bg2">
                    <a:lumMod val="25000"/>
                  </a:schemeClr>
                </a:solidFill>
              </a:rPr>
              <a:t>ОШ „Скадарлија”                          2014/2015.</a:t>
            </a:r>
            <a:endParaRPr lang="x-none" sz="2800" b="1" smtClean="0">
              <a:solidFill>
                <a:schemeClr val="bg2">
                  <a:lumMod val="25000"/>
                </a:schemeClr>
              </a:solidFill>
            </a:endParaRPr>
          </a:p>
        </p:txBody>
      </p:sp>
      <p:pic>
        <p:nvPicPr>
          <p:cNvPr id="4" name="Picture 2" descr="Untitled-2"/>
          <p:cNvPicPr>
            <a:picLocks noChangeAspect="1" noChangeArrowheads="1"/>
          </p:cNvPicPr>
          <p:nvPr/>
        </p:nvPicPr>
        <p:blipFill>
          <a:blip r:embed="rId2"/>
          <a:srcRect/>
          <a:stretch>
            <a:fillRect/>
          </a:stretch>
        </p:blipFill>
        <p:spPr bwMode="auto">
          <a:xfrm>
            <a:off x="539750" y="476250"/>
            <a:ext cx="1511300" cy="15128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513" cy="850900"/>
          </a:xfrm>
        </p:spPr>
        <p:txBody>
          <a:bodyPr rtlCol="0">
            <a:normAutofit/>
          </a:bodyPr>
          <a:lstStyle/>
          <a:p>
            <a:pPr eaLnBrk="1" fontAlgn="auto" hangingPunct="1">
              <a:spcAft>
                <a:spcPts val="0"/>
              </a:spcAft>
              <a:defRPr/>
            </a:pPr>
            <a:r>
              <a:rPr lang="x-none" sz="3200" b="1" smtClean="0">
                <a:solidFill>
                  <a:schemeClr val="bg2">
                    <a:lumMod val="25000"/>
                  </a:schemeClr>
                </a:solidFill>
                <a:latin typeface="Arial" pitchFamily="34" charset="0"/>
                <a:cs typeface="Arial" pitchFamily="34" charset="0"/>
              </a:rPr>
              <a:t>3. </a:t>
            </a:r>
            <a:r>
              <a:rPr lang="sr-Cyrl-CS" sz="3200" b="1" dirty="0" smtClean="0">
                <a:solidFill>
                  <a:schemeClr val="bg2">
                    <a:lumMod val="25000"/>
                  </a:schemeClr>
                </a:solidFill>
                <a:latin typeface="Arial" pitchFamily="34" charset="0"/>
                <a:cs typeface="Arial" pitchFamily="34" charset="0"/>
              </a:rPr>
              <a:t>Читање одабраног дела</a:t>
            </a:r>
            <a:endParaRPr lang="en-US" sz="3200" dirty="0"/>
          </a:p>
        </p:txBody>
      </p:sp>
      <p:sp>
        <p:nvSpPr>
          <p:cNvPr id="3" name="Content Placeholder 2"/>
          <p:cNvSpPr>
            <a:spLocks noGrp="1"/>
          </p:cNvSpPr>
          <p:nvPr>
            <p:ph sz="half" idx="1"/>
          </p:nvPr>
        </p:nvSpPr>
        <p:spPr>
          <a:xfrm>
            <a:off x="0" y="1000125"/>
            <a:ext cx="4106863" cy="1517650"/>
          </a:xfrm>
        </p:spPr>
        <p:txBody>
          <a:bodyPr rtlCol="0">
            <a:normAutofit/>
          </a:bodyPr>
          <a:lstStyle/>
          <a:p>
            <a:pPr algn="just" eaLnBrk="1" fontAlgn="auto" hangingPunct="1">
              <a:spcAft>
                <a:spcPts val="0"/>
              </a:spcAft>
              <a:buFont typeface="Arial" pitchFamily="34" charset="0"/>
              <a:buNone/>
              <a:defRPr/>
            </a:pPr>
            <a:r>
              <a:rPr lang="x-none" smtClean="0">
                <a:solidFill>
                  <a:schemeClr val="bg2">
                    <a:lumMod val="25000"/>
                  </a:schemeClr>
                </a:solidFill>
              </a:rPr>
              <a:t>    </a:t>
            </a:r>
            <a:r>
              <a:rPr lang="sr-Cyrl-CS" dirty="0" smtClean="0">
                <a:solidFill>
                  <a:schemeClr val="bg2">
                    <a:lumMod val="25000"/>
                  </a:schemeClr>
                </a:solidFill>
              </a:rPr>
              <a:t>Родитељи/деца читају књигу деци и воде разговор о њој</a:t>
            </a:r>
            <a:r>
              <a:rPr lang="x-none" smtClean="0">
                <a:solidFill>
                  <a:schemeClr val="bg2">
                    <a:lumMod val="25000"/>
                  </a:schemeClr>
                </a:solidFill>
              </a:rPr>
              <a:t>.</a:t>
            </a:r>
          </a:p>
          <a:p>
            <a:pPr eaLnBrk="1" fontAlgn="auto" hangingPunct="1">
              <a:spcAft>
                <a:spcPts val="0"/>
              </a:spcAft>
              <a:buFont typeface="Arial" pitchFamily="34" charset="0"/>
              <a:buNone/>
              <a:defRPr/>
            </a:pPr>
            <a:endParaRPr lang="x-none" smtClean="0">
              <a:solidFill>
                <a:schemeClr val="bg2">
                  <a:lumMod val="25000"/>
                </a:schemeClr>
              </a:solidFill>
            </a:endParaRPr>
          </a:p>
          <a:p>
            <a:pPr algn="just" eaLnBrk="1" fontAlgn="auto" hangingPunct="1">
              <a:spcAft>
                <a:spcPts val="0"/>
              </a:spcAft>
              <a:buFont typeface="Arial" pitchFamily="34" charset="0"/>
              <a:buNone/>
              <a:defRPr/>
            </a:pPr>
            <a:endParaRPr lang="en-US" dirty="0"/>
          </a:p>
        </p:txBody>
      </p:sp>
      <p:pic>
        <p:nvPicPr>
          <p:cNvPr id="11269" name="Picture 5" descr="G:\CITAONICA\citaonica fotke\Baba i repa\Photo0448.jpg"/>
          <p:cNvPicPr>
            <a:picLocks noChangeAspect="1" noChangeArrowheads="1"/>
          </p:cNvPicPr>
          <p:nvPr/>
        </p:nvPicPr>
        <p:blipFill>
          <a:blip r:embed="rId2"/>
          <a:srcRect/>
          <a:stretch>
            <a:fillRect/>
          </a:stretch>
        </p:blipFill>
        <p:spPr bwMode="auto">
          <a:xfrm>
            <a:off x="0" y="2571750"/>
            <a:ext cx="4191000" cy="3143250"/>
          </a:xfrm>
          <a:prstGeom prst="rect">
            <a:avLst/>
          </a:prstGeom>
          <a:noFill/>
          <a:ln w="9525">
            <a:noFill/>
            <a:miter lim="800000"/>
            <a:headEnd/>
            <a:tailEnd/>
          </a:ln>
        </p:spPr>
      </p:pic>
      <p:pic>
        <p:nvPicPr>
          <p:cNvPr id="11270" name="Picture 6" descr="G:\slike sa mobilnog\Ucionica citaonica\Photo0339.jpg"/>
          <p:cNvPicPr>
            <a:picLocks noChangeAspect="1" noChangeArrowheads="1"/>
          </p:cNvPicPr>
          <p:nvPr/>
        </p:nvPicPr>
        <p:blipFill>
          <a:blip r:embed="rId3"/>
          <a:srcRect/>
          <a:stretch>
            <a:fillRect/>
          </a:stretch>
        </p:blipFill>
        <p:spPr bwMode="auto">
          <a:xfrm>
            <a:off x="4143372" y="1609737"/>
            <a:ext cx="4786314" cy="3533775"/>
          </a:xfrm>
          <a:prstGeom prst="rect">
            <a:avLst/>
          </a:prstGeom>
          <a:noFill/>
          <a:ln w="9525">
            <a:noFill/>
            <a:miter lim="800000"/>
            <a:headEnd/>
            <a:tailEnd/>
          </a:ln>
        </p:spPr>
      </p:pic>
      <p:sp>
        <p:nvSpPr>
          <p:cNvPr id="7" name="Content Placeholder 6"/>
          <p:cNvSpPr>
            <a:spLocks noGrp="1"/>
          </p:cNvSpPr>
          <p:nvPr>
            <p:ph sz="half" idx="2"/>
          </p:nvPr>
        </p:nvSpPr>
        <p:spPr>
          <a:xfrm>
            <a:off x="4648200" y="5500702"/>
            <a:ext cx="4038600" cy="625461"/>
          </a:xfrm>
        </p:spPr>
        <p:txBody>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642938"/>
            <a:ext cx="8569325" cy="863600"/>
          </a:xfrm>
        </p:spPr>
        <p:txBody>
          <a:bodyPr rtlCol="0">
            <a:normAutofit fontScale="90000"/>
          </a:bodyPr>
          <a:lstStyle/>
          <a:p>
            <a:pPr algn="ctr" eaLnBrk="1" fontAlgn="auto" hangingPunct="1">
              <a:spcAft>
                <a:spcPts val="0"/>
              </a:spcAft>
              <a:defRPr/>
            </a:pPr>
            <a:r>
              <a:rPr lang="x-none" sz="3200" smtClean="0">
                <a:solidFill>
                  <a:schemeClr val="bg2">
                    <a:lumMod val="25000"/>
                  </a:schemeClr>
                </a:solidFill>
                <a:latin typeface="Arial" pitchFamily="34" charset="0"/>
                <a:cs typeface="Arial" pitchFamily="34" charset="0"/>
              </a:rPr>
              <a:t/>
            </a:r>
            <a:br>
              <a:rPr lang="x-none" sz="3200" smtClean="0">
                <a:solidFill>
                  <a:schemeClr val="bg2">
                    <a:lumMod val="25000"/>
                  </a:schemeClr>
                </a:solidFill>
                <a:latin typeface="Arial" pitchFamily="34" charset="0"/>
                <a:cs typeface="Arial" pitchFamily="34" charset="0"/>
              </a:rPr>
            </a:br>
            <a:r>
              <a:rPr lang="x-none" sz="3200" smtClean="0">
                <a:solidFill>
                  <a:schemeClr val="bg2">
                    <a:lumMod val="25000"/>
                  </a:schemeClr>
                </a:solidFill>
                <a:latin typeface="Arial" pitchFamily="34" charset="0"/>
                <a:cs typeface="Arial" pitchFamily="34" charset="0"/>
              </a:rPr>
              <a:t/>
            </a:r>
            <a:br>
              <a:rPr lang="x-none" sz="3200" smtClean="0">
                <a:solidFill>
                  <a:schemeClr val="bg2">
                    <a:lumMod val="25000"/>
                  </a:schemeClr>
                </a:solidFill>
                <a:latin typeface="Arial" pitchFamily="34" charset="0"/>
                <a:cs typeface="Arial" pitchFamily="34" charset="0"/>
              </a:rPr>
            </a:br>
            <a:r>
              <a:rPr lang="x-none" sz="3200" smtClean="0">
                <a:solidFill>
                  <a:schemeClr val="bg2">
                    <a:lumMod val="25000"/>
                  </a:schemeClr>
                </a:solidFill>
                <a:latin typeface="Arial" pitchFamily="34" charset="0"/>
                <a:cs typeface="Arial" pitchFamily="34" charset="0"/>
              </a:rPr>
              <a:t/>
            </a:r>
            <a:br>
              <a:rPr lang="x-none" sz="3200" smtClean="0">
                <a:solidFill>
                  <a:schemeClr val="bg2">
                    <a:lumMod val="25000"/>
                  </a:schemeClr>
                </a:solidFill>
                <a:latin typeface="Arial" pitchFamily="34" charset="0"/>
                <a:cs typeface="Arial" pitchFamily="34" charset="0"/>
              </a:rPr>
            </a:br>
            <a:r>
              <a:rPr lang="x-none" sz="3200" smtClean="0">
                <a:solidFill>
                  <a:schemeClr val="bg2">
                    <a:lumMod val="25000"/>
                  </a:schemeClr>
                </a:solidFill>
                <a:latin typeface="Arial" pitchFamily="34" charset="0"/>
                <a:cs typeface="Arial" pitchFamily="34" charset="0"/>
              </a:rPr>
              <a:t/>
            </a:r>
            <a:br>
              <a:rPr lang="x-none" sz="3200" smtClean="0">
                <a:solidFill>
                  <a:schemeClr val="bg2">
                    <a:lumMod val="25000"/>
                  </a:schemeClr>
                </a:solidFill>
                <a:latin typeface="Arial" pitchFamily="34" charset="0"/>
                <a:cs typeface="Arial" pitchFamily="34" charset="0"/>
              </a:rPr>
            </a:br>
            <a:r>
              <a:rPr lang="x-none" sz="3200" smtClean="0">
                <a:solidFill>
                  <a:schemeClr val="bg2">
                    <a:lumMod val="25000"/>
                  </a:schemeClr>
                </a:solidFill>
                <a:latin typeface="Arial" pitchFamily="34" charset="0"/>
                <a:cs typeface="Arial" pitchFamily="34" charset="0"/>
              </a:rPr>
              <a:t>4. </a:t>
            </a:r>
            <a:r>
              <a:rPr lang="sr-Cyrl-CS" sz="3200" dirty="0" smtClean="0">
                <a:solidFill>
                  <a:schemeClr val="bg2">
                    <a:lumMod val="25000"/>
                  </a:schemeClr>
                </a:solidFill>
                <a:latin typeface="Arial" pitchFamily="34" charset="0"/>
                <a:cs typeface="Arial" pitchFamily="34" charset="0"/>
              </a:rPr>
              <a:t>Заједничка активност инспирисана прочитаним делом</a:t>
            </a:r>
            <a:r>
              <a:rPr lang="en-US" dirty="0" smtClean="0">
                <a:solidFill>
                  <a:schemeClr val="bg2">
                    <a:lumMod val="25000"/>
                  </a:schemeClr>
                </a:solidFill>
              </a:rPr>
              <a:t/>
            </a:r>
            <a:br>
              <a:rPr lang="en-US" dirty="0" smtClean="0">
                <a:solidFill>
                  <a:schemeClr val="bg2">
                    <a:lumMod val="25000"/>
                  </a:schemeClr>
                </a:solidFill>
              </a:rPr>
            </a:br>
            <a:endParaRPr lang="en-US" dirty="0"/>
          </a:p>
        </p:txBody>
      </p:sp>
      <p:pic>
        <p:nvPicPr>
          <p:cNvPr id="12291" name="Picture Placeholder 4" descr="Photo0556.jpg"/>
          <p:cNvPicPr>
            <a:picLocks noGrp="1" noChangeAspect="1"/>
          </p:cNvPicPr>
          <p:nvPr>
            <p:ph type="pic" idx="1"/>
          </p:nvPr>
        </p:nvPicPr>
        <p:blipFill>
          <a:blip r:embed="rId2"/>
          <a:srcRect t="4886" b="4886"/>
          <a:stretch>
            <a:fillRect/>
          </a:stretch>
        </p:blipFill>
        <p:spPr>
          <a:xfrm>
            <a:off x="4524375" y="1285875"/>
            <a:ext cx="4327525" cy="2928938"/>
          </a:xfrm>
        </p:spPr>
      </p:pic>
      <p:sp>
        <p:nvSpPr>
          <p:cNvPr id="4" name="Text Placeholder 3"/>
          <p:cNvSpPr>
            <a:spLocks noGrp="1"/>
          </p:cNvSpPr>
          <p:nvPr>
            <p:ph type="body" sz="half" idx="2"/>
          </p:nvPr>
        </p:nvSpPr>
        <p:spPr>
          <a:xfrm>
            <a:off x="69850" y="1143000"/>
            <a:ext cx="6002348" cy="5500710"/>
          </a:xfrm>
        </p:spPr>
        <p:txBody>
          <a:bodyPr rtlCol="0">
            <a:normAutofit/>
          </a:bodyPr>
          <a:lstStyle/>
          <a:p>
            <a:pPr eaLnBrk="1" fontAlgn="auto" hangingPunct="1">
              <a:spcAft>
                <a:spcPts val="0"/>
              </a:spcAft>
              <a:buFont typeface="Arial" pitchFamily="34" charset="0"/>
              <a:buNone/>
              <a:defRPr/>
            </a:pPr>
            <a:r>
              <a:rPr lang="sr-Cyrl-CS" sz="2400" dirty="0" smtClean="0">
                <a:solidFill>
                  <a:schemeClr val="bg2">
                    <a:lumMod val="25000"/>
                  </a:schemeClr>
                </a:solidFill>
                <a:latin typeface="Arial" pitchFamily="34" charset="0"/>
                <a:cs typeface="Arial" pitchFamily="34" charset="0"/>
              </a:rPr>
              <a:t>Ученици:</a:t>
            </a:r>
          </a:p>
          <a:p>
            <a:pPr eaLnBrk="1" fontAlgn="auto" hangingPunct="1">
              <a:spcAft>
                <a:spcPts val="0"/>
              </a:spcAft>
              <a:buFont typeface="Arial" charset="0"/>
              <a:buChar char="•"/>
              <a:defRPr/>
            </a:pPr>
            <a:r>
              <a:rPr lang="sr-Cyrl-CS" sz="2400" dirty="0" smtClean="0">
                <a:solidFill>
                  <a:schemeClr val="bg2">
                    <a:lumMod val="25000"/>
                  </a:schemeClr>
                </a:solidFill>
                <a:latin typeface="Arial" pitchFamily="34" charset="0"/>
                <a:cs typeface="Arial" pitchFamily="34" charset="0"/>
              </a:rPr>
              <a:t>Разговарају о делу</a:t>
            </a:r>
          </a:p>
          <a:p>
            <a:pPr eaLnBrk="1" fontAlgn="auto" hangingPunct="1">
              <a:spcAft>
                <a:spcPts val="0"/>
              </a:spcAft>
              <a:buFont typeface="Arial" charset="0"/>
              <a:buChar char="•"/>
              <a:defRPr/>
            </a:pPr>
            <a:r>
              <a:rPr lang="sr-Cyrl-CS" sz="2400" dirty="0" smtClean="0">
                <a:solidFill>
                  <a:schemeClr val="bg2">
                    <a:lumMod val="25000"/>
                  </a:schemeClr>
                </a:solidFill>
                <a:latin typeface="Arial" pitchFamily="34" charset="0"/>
                <a:cs typeface="Arial" pitchFamily="34" charset="0"/>
              </a:rPr>
              <a:t>Постављају питања</a:t>
            </a:r>
          </a:p>
          <a:p>
            <a:pPr eaLnBrk="1" fontAlgn="auto" hangingPunct="1">
              <a:spcAft>
                <a:spcPts val="0"/>
              </a:spcAft>
              <a:buFont typeface="Arial" charset="0"/>
              <a:buChar char="•"/>
              <a:defRPr/>
            </a:pPr>
            <a:r>
              <a:rPr lang="sr-Cyrl-CS" sz="2400" dirty="0" smtClean="0">
                <a:solidFill>
                  <a:schemeClr val="bg2">
                    <a:lumMod val="25000"/>
                  </a:schemeClr>
                </a:solidFill>
                <a:latin typeface="Arial" pitchFamily="34" charset="0"/>
                <a:cs typeface="Arial" pitchFamily="34" charset="0"/>
              </a:rPr>
              <a:t>Износе ставове</a:t>
            </a:r>
          </a:p>
          <a:p>
            <a:pPr eaLnBrk="1" fontAlgn="auto" hangingPunct="1">
              <a:spcAft>
                <a:spcPts val="0"/>
              </a:spcAft>
              <a:buFont typeface="Arial" charset="0"/>
              <a:buChar char="•"/>
              <a:defRPr/>
            </a:pPr>
            <a:r>
              <a:rPr lang="sr-Cyrl-CS" sz="2400" dirty="0" smtClean="0">
                <a:solidFill>
                  <a:schemeClr val="bg2">
                    <a:lumMod val="25000"/>
                  </a:schemeClr>
                </a:solidFill>
                <a:latin typeface="Arial" pitchFamily="34" charset="0"/>
                <a:cs typeface="Arial" pitchFamily="34" charset="0"/>
              </a:rPr>
              <a:t>Илуструју</a:t>
            </a:r>
          </a:p>
          <a:p>
            <a:pPr eaLnBrk="1" fontAlgn="auto" hangingPunct="1">
              <a:spcAft>
                <a:spcPts val="0"/>
              </a:spcAft>
              <a:buFont typeface="Arial" charset="0"/>
              <a:buChar char="•"/>
              <a:defRPr/>
            </a:pPr>
            <a:r>
              <a:rPr lang="sr-Cyrl-CS" sz="2400" dirty="0" smtClean="0">
                <a:solidFill>
                  <a:schemeClr val="bg2">
                    <a:lumMod val="25000"/>
                  </a:schemeClr>
                </a:solidFill>
                <a:latin typeface="Arial" pitchFamily="34" charset="0"/>
                <a:cs typeface="Arial" pitchFamily="34" charset="0"/>
              </a:rPr>
              <a:t>Записују реченице</a:t>
            </a:r>
          </a:p>
          <a:p>
            <a:pPr eaLnBrk="1" fontAlgn="auto" hangingPunct="1">
              <a:spcAft>
                <a:spcPts val="0"/>
              </a:spcAft>
              <a:buFont typeface="Arial" charset="0"/>
              <a:buChar char="•"/>
              <a:defRPr/>
            </a:pPr>
            <a:r>
              <a:rPr lang="sr-Cyrl-CS" sz="2400" dirty="0" smtClean="0">
                <a:solidFill>
                  <a:schemeClr val="bg2">
                    <a:lumMod val="25000"/>
                  </a:schemeClr>
                </a:solidFill>
                <a:latin typeface="Arial" pitchFamily="34" charset="0"/>
                <a:cs typeface="Arial" pitchFamily="34" charset="0"/>
              </a:rPr>
              <a:t> Глуме</a:t>
            </a:r>
          </a:p>
          <a:p>
            <a:pPr eaLnBrk="1" fontAlgn="auto" hangingPunct="1">
              <a:spcAft>
                <a:spcPts val="0"/>
              </a:spcAft>
              <a:buFont typeface="Arial" charset="0"/>
              <a:buChar char="•"/>
              <a:defRPr/>
            </a:pPr>
            <a:r>
              <a:rPr lang="sr-Cyrl-CS" sz="2400" dirty="0" smtClean="0">
                <a:solidFill>
                  <a:schemeClr val="bg2">
                    <a:lumMod val="25000"/>
                  </a:schemeClr>
                </a:solidFill>
                <a:latin typeface="Arial" pitchFamily="34" charset="0"/>
                <a:cs typeface="Arial" pitchFamily="34" charset="0"/>
              </a:rPr>
              <a:t>Смишљају и решавају ребусе</a:t>
            </a:r>
          </a:p>
          <a:p>
            <a:pPr eaLnBrk="1" fontAlgn="auto" hangingPunct="1">
              <a:spcAft>
                <a:spcPts val="0"/>
              </a:spcAft>
              <a:buFont typeface="Arial" charset="0"/>
              <a:buChar char="•"/>
              <a:defRPr/>
            </a:pPr>
            <a:r>
              <a:rPr lang="sr-Cyrl-CS" sz="2400" dirty="0" smtClean="0">
                <a:solidFill>
                  <a:schemeClr val="bg2">
                    <a:lumMod val="25000"/>
                  </a:schemeClr>
                </a:solidFill>
                <a:latin typeface="Arial" pitchFamily="34" charset="0"/>
                <a:cs typeface="Arial" pitchFamily="34" charset="0"/>
              </a:rPr>
              <a:t> Решавају загонетке и загонетне приче</a:t>
            </a:r>
          </a:p>
          <a:p>
            <a:pPr eaLnBrk="1" fontAlgn="auto" hangingPunct="1">
              <a:spcAft>
                <a:spcPts val="0"/>
              </a:spcAft>
              <a:buFont typeface="Arial" charset="0"/>
              <a:buChar char="•"/>
              <a:defRPr/>
            </a:pPr>
            <a:r>
              <a:rPr lang="sr-Cyrl-CS" sz="2400" dirty="0" smtClean="0">
                <a:solidFill>
                  <a:schemeClr val="bg2">
                    <a:lumMod val="25000"/>
                  </a:schemeClr>
                </a:solidFill>
                <a:latin typeface="Arial" pitchFamily="34" charset="0"/>
                <a:cs typeface="Arial" pitchFamily="34" charset="0"/>
              </a:rPr>
              <a:t>Певају</a:t>
            </a:r>
          </a:p>
          <a:p>
            <a:pPr eaLnBrk="1" fontAlgn="auto" hangingPunct="1">
              <a:spcAft>
                <a:spcPts val="0"/>
              </a:spcAft>
              <a:buFont typeface="Arial" charset="0"/>
              <a:buChar char="•"/>
              <a:defRPr/>
            </a:pPr>
            <a:r>
              <a:rPr lang="sr-Cyrl-CS" sz="2400" dirty="0" smtClean="0">
                <a:solidFill>
                  <a:schemeClr val="bg2">
                    <a:lumMod val="25000"/>
                  </a:schemeClr>
                </a:solidFill>
                <a:latin typeface="Arial" pitchFamily="34" charset="0"/>
                <a:cs typeface="Arial" pitchFamily="34" charset="0"/>
              </a:rPr>
              <a:t>Гледају анимирани филм</a:t>
            </a:r>
          </a:p>
          <a:p>
            <a:pPr eaLnBrk="1" fontAlgn="auto" hangingPunct="1">
              <a:spcAft>
                <a:spcPts val="0"/>
              </a:spcAft>
              <a:buFont typeface="Arial" charset="0"/>
              <a:buChar char="•"/>
              <a:defRPr/>
            </a:pPr>
            <a:endParaRPr lang="sr-Cyrl-CS" sz="2400" dirty="0" smtClean="0">
              <a:solidFill>
                <a:schemeClr val="bg2">
                  <a:lumMod val="25000"/>
                </a:schemeClr>
              </a:solidFill>
              <a:latin typeface="Arial" pitchFamily="34" charset="0"/>
              <a:cs typeface="Arial" pitchFamily="34" charset="0"/>
            </a:endParaRPr>
          </a:p>
          <a:p>
            <a:pPr eaLnBrk="1" fontAlgn="auto" hangingPunct="1">
              <a:spcAft>
                <a:spcPts val="0"/>
              </a:spcAft>
              <a:buFont typeface="Arial" charset="0"/>
              <a:buChar char="•"/>
              <a:defRPr/>
            </a:pPr>
            <a:endParaRPr lang="sr-Cyrl-CS" sz="3200" dirty="0" smtClean="0">
              <a:solidFill>
                <a:schemeClr val="bg2">
                  <a:lumMod val="25000"/>
                </a:schemeClr>
              </a:solidFill>
              <a:latin typeface="Arial" pitchFamily="34" charset="0"/>
              <a:cs typeface="Arial" pitchFamily="34" charset="0"/>
            </a:endParaRPr>
          </a:p>
          <a:p>
            <a:pPr eaLnBrk="1" fontAlgn="auto" hangingPunct="1">
              <a:spcAft>
                <a:spcPts val="0"/>
              </a:spcAft>
              <a:buFont typeface="Arial" charset="0"/>
              <a:buChar cha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0" y="428625"/>
            <a:ext cx="3851275" cy="857250"/>
          </a:xfrm>
        </p:spPr>
        <p:txBody>
          <a:bodyPr rtlCol="0">
            <a:normAutofit fontScale="90000"/>
          </a:bodyPr>
          <a:lstStyle/>
          <a:p>
            <a:pPr algn="ctr" eaLnBrk="1" fontAlgn="auto" hangingPunct="1">
              <a:spcAft>
                <a:spcPts val="0"/>
              </a:spcAft>
              <a:defRPr/>
            </a:pPr>
            <a:r>
              <a:rPr lang="sr-Cyrl-CS" sz="3200" dirty="0" smtClean="0">
                <a:solidFill>
                  <a:schemeClr val="bg2">
                    <a:lumMod val="25000"/>
                  </a:schemeClr>
                </a:solidFill>
                <a:latin typeface="Arial" pitchFamily="34" charset="0"/>
                <a:cs typeface="Arial" pitchFamily="34" charset="0"/>
              </a:rPr>
              <a:t>5</a:t>
            </a:r>
            <a:r>
              <a:rPr lang="x-none" sz="3200" smtClean="0">
                <a:solidFill>
                  <a:schemeClr val="bg2">
                    <a:lumMod val="25000"/>
                  </a:schemeClr>
                </a:solidFill>
                <a:latin typeface="Arial" pitchFamily="34" charset="0"/>
                <a:cs typeface="Arial" pitchFamily="34" charset="0"/>
              </a:rPr>
              <a:t>. </a:t>
            </a:r>
            <a:r>
              <a:rPr lang="sr-Cyrl-CS" sz="3200" dirty="0" smtClean="0">
                <a:solidFill>
                  <a:schemeClr val="bg2">
                    <a:lumMod val="25000"/>
                  </a:schemeClr>
                </a:solidFill>
                <a:latin typeface="Arial" pitchFamily="34" charset="0"/>
                <a:cs typeface="Arial" pitchFamily="34" charset="0"/>
              </a:rPr>
              <a:t>Пано</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p>
        </p:txBody>
      </p:sp>
      <p:sp>
        <p:nvSpPr>
          <p:cNvPr id="4" name="Text Placeholder 3"/>
          <p:cNvSpPr>
            <a:spLocks noGrp="1"/>
          </p:cNvSpPr>
          <p:nvPr>
            <p:ph type="body" sz="half" idx="2"/>
          </p:nvPr>
        </p:nvSpPr>
        <p:spPr>
          <a:xfrm>
            <a:off x="214313" y="1571625"/>
            <a:ext cx="5214937" cy="4214813"/>
          </a:xfrm>
        </p:spPr>
        <p:txBody>
          <a:bodyPr rtlCol="0">
            <a:noAutofit/>
          </a:bodyPr>
          <a:lstStyle/>
          <a:p>
            <a:pPr eaLnBrk="1" fontAlgn="auto" hangingPunct="1">
              <a:spcAft>
                <a:spcPts val="0"/>
              </a:spcAft>
              <a:buFont typeface="Arial" pitchFamily="34" charset="0"/>
              <a:buNone/>
              <a:defRPr/>
            </a:pPr>
            <a:r>
              <a:rPr lang="sr-Cyrl-CS" sz="2800" b="1" dirty="0" smtClean="0">
                <a:solidFill>
                  <a:schemeClr val="bg2">
                    <a:lumMod val="25000"/>
                  </a:schemeClr>
                </a:solidFill>
                <a:latin typeface="Arial" pitchFamily="34" charset="0"/>
                <a:cs typeface="Arial" pitchFamily="34" charset="0"/>
              </a:rPr>
              <a:t>После сваког сусрета учитељица уз помоћ ђака на паноу заокружује посету:</a:t>
            </a:r>
          </a:p>
          <a:p>
            <a:pPr eaLnBrk="1" fontAlgn="auto" hangingPunct="1">
              <a:spcAft>
                <a:spcPts val="0"/>
              </a:spcAft>
              <a:buFont typeface="Arial" pitchFamily="34" charset="0"/>
              <a:buNone/>
              <a:defRPr/>
            </a:pPr>
            <a:endParaRPr lang="sr-Cyrl-CS" sz="2800" b="1" dirty="0" smtClean="0">
              <a:solidFill>
                <a:schemeClr val="bg2">
                  <a:lumMod val="25000"/>
                </a:schemeClr>
              </a:solidFill>
              <a:latin typeface="Arial" pitchFamily="34" charset="0"/>
              <a:cs typeface="Arial" pitchFamily="34" charset="0"/>
            </a:endParaRPr>
          </a:p>
          <a:p>
            <a:pPr eaLnBrk="1" fontAlgn="auto" hangingPunct="1">
              <a:spcAft>
                <a:spcPts val="0"/>
              </a:spcAft>
              <a:buFontTx/>
              <a:buChar char="-"/>
              <a:defRPr/>
            </a:pPr>
            <a:r>
              <a:rPr lang="sr-Cyrl-CS" sz="2800" dirty="0" smtClean="0">
                <a:solidFill>
                  <a:schemeClr val="bg2">
                    <a:lumMod val="25000"/>
                  </a:schemeClr>
                </a:solidFill>
                <a:latin typeface="Arial" pitchFamily="34" charset="0"/>
                <a:cs typeface="Arial" pitchFamily="34" charset="0"/>
              </a:rPr>
              <a:t>Копира се насловна страна књиге</a:t>
            </a:r>
          </a:p>
          <a:p>
            <a:pPr eaLnBrk="1" fontAlgn="auto" hangingPunct="1">
              <a:spcAft>
                <a:spcPts val="0"/>
              </a:spcAft>
              <a:buFontTx/>
              <a:buChar char="-"/>
              <a:defRPr/>
            </a:pPr>
            <a:r>
              <a:rPr lang="sr-Cyrl-CS" sz="2800" dirty="0" smtClean="0">
                <a:solidFill>
                  <a:schemeClr val="bg2">
                    <a:lumMod val="25000"/>
                  </a:schemeClr>
                </a:solidFill>
                <a:latin typeface="Arial" pitchFamily="34" charset="0"/>
                <a:cs typeface="Arial" pitchFamily="34" charset="0"/>
              </a:rPr>
              <a:t>Име госта, датум, назив књиге</a:t>
            </a:r>
          </a:p>
          <a:p>
            <a:pPr eaLnBrk="1" fontAlgn="auto" hangingPunct="1">
              <a:spcAft>
                <a:spcPts val="0"/>
              </a:spcAft>
              <a:buFontTx/>
              <a:buChar char="-"/>
              <a:defRPr/>
            </a:pPr>
            <a:r>
              <a:rPr lang="sr-Cyrl-CS" sz="2800" dirty="0" smtClean="0">
                <a:solidFill>
                  <a:schemeClr val="bg2">
                    <a:lumMod val="25000"/>
                  </a:schemeClr>
                </a:solidFill>
                <a:latin typeface="Arial" pitchFamily="34" charset="0"/>
                <a:cs typeface="Arial" pitchFamily="34" charset="0"/>
              </a:rPr>
              <a:t>Окаче се продукти рада</a:t>
            </a:r>
            <a:endParaRPr lang="en-US" sz="2800" dirty="0">
              <a:solidFill>
                <a:schemeClr val="bg2">
                  <a:lumMod val="25000"/>
                </a:schemeClr>
              </a:solidFill>
              <a:latin typeface="Arial" pitchFamily="34" charset="0"/>
              <a:cs typeface="Arial" pitchFamily="34" charset="0"/>
            </a:endParaRPr>
          </a:p>
        </p:txBody>
      </p:sp>
      <p:pic>
        <p:nvPicPr>
          <p:cNvPr id="13316" name="Picture Placeholder 11" descr="Photo0419.jpg"/>
          <p:cNvPicPr>
            <a:picLocks noGrp="1" noChangeAspect="1"/>
          </p:cNvPicPr>
          <p:nvPr>
            <p:ph type="pic" idx="1"/>
          </p:nvPr>
        </p:nvPicPr>
        <p:blipFill>
          <a:blip r:embed="rId2"/>
          <a:srcRect/>
          <a:stretch>
            <a:fillRect/>
          </a:stretch>
        </p:blipFill>
        <p:spPr>
          <a:xfrm>
            <a:off x="5143500" y="3714750"/>
            <a:ext cx="3771900" cy="2828925"/>
          </a:xfrm>
        </p:spPr>
      </p:pic>
      <p:pic>
        <p:nvPicPr>
          <p:cNvPr id="13317" name="Picture 5" descr="G:\CITAONICA\citaonica fotke\Luka iz oluka\Photo0562.jpg"/>
          <p:cNvPicPr>
            <a:picLocks noChangeAspect="1" noChangeArrowheads="1"/>
          </p:cNvPicPr>
          <p:nvPr/>
        </p:nvPicPr>
        <p:blipFill>
          <a:blip r:embed="rId3"/>
          <a:srcRect/>
          <a:stretch>
            <a:fillRect/>
          </a:stretch>
        </p:blipFill>
        <p:spPr bwMode="auto">
          <a:xfrm>
            <a:off x="5500688" y="285750"/>
            <a:ext cx="3000375" cy="321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714500" y="571500"/>
            <a:ext cx="5486400" cy="566738"/>
          </a:xfrm>
        </p:spPr>
        <p:txBody>
          <a:bodyPr/>
          <a:lstStyle/>
          <a:p>
            <a:pPr eaLnBrk="1" hangingPunct="1"/>
            <a:endParaRPr lang="en-US" smtClean="0"/>
          </a:p>
        </p:txBody>
      </p:sp>
      <p:sp>
        <p:nvSpPr>
          <p:cNvPr id="4" name="Text Placeholder 3"/>
          <p:cNvSpPr>
            <a:spLocks noGrp="1"/>
          </p:cNvSpPr>
          <p:nvPr>
            <p:ph type="body" sz="half" idx="2"/>
          </p:nvPr>
        </p:nvSpPr>
        <p:spPr>
          <a:xfrm>
            <a:off x="428625" y="571500"/>
            <a:ext cx="8715375" cy="5929313"/>
          </a:xfrm>
        </p:spPr>
        <p:txBody>
          <a:bodyPr/>
          <a:lstStyle/>
          <a:p>
            <a:pPr eaLnBrk="1" hangingPunct="1">
              <a:defRPr/>
            </a:pPr>
            <a:r>
              <a:rPr lang="sr-Cyrl-CS" sz="2800" b="1" dirty="0" smtClean="0">
                <a:solidFill>
                  <a:schemeClr val="bg2">
                    <a:lumMod val="25000"/>
                  </a:schemeClr>
                </a:solidFill>
                <a:latin typeface="Arial" pitchFamily="34" charset="0"/>
                <a:cs typeface="Arial" pitchFamily="34" charset="0"/>
              </a:rPr>
              <a:t>Књиге су читали</a:t>
            </a:r>
            <a:r>
              <a:rPr lang="sr-Cyrl-CS" sz="2800" dirty="0" smtClean="0">
                <a:solidFill>
                  <a:schemeClr val="bg2">
                    <a:lumMod val="25000"/>
                  </a:schemeClr>
                </a:solidFill>
                <a:latin typeface="Arial" pitchFamily="34" charset="0"/>
                <a:cs typeface="Arial" pitchFamily="34" charset="0"/>
              </a:rPr>
              <a:t>:     </a:t>
            </a:r>
            <a:r>
              <a:rPr lang="sr-Cyrl-CS" sz="2800" b="1" dirty="0" smtClean="0">
                <a:solidFill>
                  <a:schemeClr val="bg2">
                    <a:lumMod val="25000"/>
                  </a:schemeClr>
                </a:solidFill>
                <a:latin typeface="Arial" pitchFamily="34" charset="0"/>
                <a:cs typeface="Arial" pitchFamily="34" charset="0"/>
              </a:rPr>
              <a:t>Број прочитаних књига:</a:t>
            </a:r>
            <a:endParaRPr lang="x-none" sz="2800" b="1" dirty="0" smtClean="0">
              <a:solidFill>
                <a:schemeClr val="bg2">
                  <a:lumMod val="25000"/>
                </a:schemeClr>
              </a:solidFill>
              <a:latin typeface="Arial" pitchFamily="34" charset="0"/>
              <a:cs typeface="Arial" pitchFamily="34" charset="0"/>
            </a:endParaRPr>
          </a:p>
          <a:p>
            <a:pPr eaLnBrk="1" hangingPunct="1">
              <a:defRPr/>
            </a:pPr>
            <a:r>
              <a:rPr lang="x-none" sz="3200" b="1" dirty="0" smtClean="0">
                <a:solidFill>
                  <a:schemeClr val="bg2">
                    <a:lumMod val="25000"/>
                  </a:schemeClr>
                </a:solidFill>
                <a:latin typeface="Arial" pitchFamily="34" charset="0"/>
                <a:cs typeface="Arial" pitchFamily="34" charset="0"/>
              </a:rPr>
              <a:t>                                                </a:t>
            </a:r>
            <a:r>
              <a:rPr lang="sr-Cyrl-CS" sz="3200" b="1" dirty="0" smtClean="0">
                <a:solidFill>
                  <a:schemeClr val="bg2">
                    <a:lumMod val="25000"/>
                  </a:schemeClr>
                </a:solidFill>
                <a:latin typeface="Arial" pitchFamily="34" charset="0"/>
                <a:cs typeface="Arial" pitchFamily="34" charset="0"/>
              </a:rPr>
              <a:t>2</a:t>
            </a:r>
            <a:r>
              <a:rPr lang="x-none" sz="3200" b="1" dirty="0" smtClean="0">
                <a:solidFill>
                  <a:schemeClr val="bg2">
                    <a:lumMod val="25000"/>
                  </a:schemeClr>
                </a:solidFill>
                <a:latin typeface="Arial" pitchFamily="34" charset="0"/>
                <a:cs typeface="Arial" pitchFamily="34" charset="0"/>
              </a:rPr>
              <a:t>1</a:t>
            </a:r>
            <a:endParaRPr lang="sr-Cyrl-CS" sz="3200" b="1" dirty="0" smtClean="0">
              <a:solidFill>
                <a:schemeClr val="bg2">
                  <a:lumMod val="25000"/>
                </a:schemeClr>
              </a:solidFill>
              <a:latin typeface="Arial" pitchFamily="34" charset="0"/>
              <a:cs typeface="Arial" pitchFamily="34" charset="0"/>
            </a:endParaRPr>
          </a:p>
          <a:p>
            <a:pPr eaLnBrk="1" hangingPunct="1">
              <a:buFontTx/>
              <a:buChar char="-"/>
              <a:defRPr/>
            </a:pPr>
            <a:r>
              <a:rPr lang="sr-Cyrl-CS" sz="2800" dirty="0" smtClean="0">
                <a:solidFill>
                  <a:schemeClr val="bg2">
                    <a:lumMod val="25000"/>
                  </a:schemeClr>
                </a:solidFill>
                <a:latin typeface="Arial" pitchFamily="34" charset="0"/>
                <a:cs typeface="Arial" pitchFamily="34" charset="0"/>
              </a:rPr>
              <a:t> 8 мама                        </a:t>
            </a:r>
            <a:r>
              <a:rPr lang="x-none" sz="2800" dirty="0" smtClean="0">
                <a:solidFill>
                  <a:schemeClr val="bg2">
                    <a:lumMod val="25000"/>
                  </a:schemeClr>
                </a:solidFill>
                <a:latin typeface="Arial" pitchFamily="34" charset="0"/>
                <a:cs typeface="Arial" pitchFamily="34" charset="0"/>
              </a:rPr>
              <a:t>       </a:t>
            </a:r>
            <a:r>
              <a:rPr lang="sr-Cyrl-CS" sz="2800" dirty="0" smtClean="0">
                <a:solidFill>
                  <a:schemeClr val="bg2">
                    <a:lumMod val="25000"/>
                  </a:schemeClr>
                </a:solidFill>
                <a:latin typeface="Arial" pitchFamily="34" charset="0"/>
                <a:cs typeface="Arial" pitchFamily="34" charset="0"/>
              </a:rPr>
              <a:t>Читале су се:</a:t>
            </a:r>
          </a:p>
          <a:p>
            <a:pPr eaLnBrk="1" hangingPunct="1">
              <a:buFontTx/>
              <a:buChar char="-"/>
              <a:defRPr/>
            </a:pPr>
            <a:r>
              <a:rPr lang="sr-Cyrl-CS" sz="2800" dirty="0" smtClean="0">
                <a:solidFill>
                  <a:schemeClr val="bg2">
                    <a:lumMod val="25000"/>
                  </a:schemeClr>
                </a:solidFill>
                <a:latin typeface="Arial" pitchFamily="34" charset="0"/>
                <a:cs typeface="Arial" pitchFamily="34" charset="0"/>
              </a:rPr>
              <a:t> 2 тате                          </a:t>
            </a:r>
            <a:r>
              <a:rPr lang="x-none" sz="2800" dirty="0" smtClean="0">
                <a:solidFill>
                  <a:schemeClr val="bg2">
                    <a:lumMod val="25000"/>
                  </a:schemeClr>
                </a:solidFill>
                <a:latin typeface="Arial" pitchFamily="34" charset="0"/>
                <a:cs typeface="Arial" pitchFamily="34" charset="0"/>
              </a:rPr>
              <a:t>       </a:t>
            </a:r>
            <a:r>
              <a:rPr lang="sr-Cyrl-CS" sz="2800" dirty="0" smtClean="0">
                <a:solidFill>
                  <a:schemeClr val="bg2">
                    <a:lumMod val="25000"/>
                  </a:schemeClr>
                </a:solidFill>
                <a:latin typeface="Arial" pitchFamily="34" charset="0"/>
                <a:cs typeface="Arial" pitchFamily="34" charset="0"/>
              </a:rPr>
              <a:t> - приче</a:t>
            </a:r>
          </a:p>
          <a:p>
            <a:pPr eaLnBrk="1" hangingPunct="1">
              <a:buFontTx/>
              <a:buChar char="-"/>
              <a:defRPr/>
            </a:pPr>
            <a:r>
              <a:rPr lang="sr-Cyrl-CS" sz="2800" dirty="0" smtClean="0">
                <a:solidFill>
                  <a:schemeClr val="bg2">
                    <a:lumMod val="25000"/>
                  </a:schemeClr>
                </a:solidFill>
                <a:latin typeface="Arial" pitchFamily="34" charset="0"/>
                <a:cs typeface="Arial" pitchFamily="34" charset="0"/>
              </a:rPr>
              <a:t> 2 баке                         </a:t>
            </a:r>
            <a:r>
              <a:rPr lang="x-none" sz="2800" dirty="0" smtClean="0">
                <a:solidFill>
                  <a:schemeClr val="bg2">
                    <a:lumMod val="25000"/>
                  </a:schemeClr>
                </a:solidFill>
                <a:latin typeface="Arial" pitchFamily="34" charset="0"/>
                <a:cs typeface="Arial" pitchFamily="34" charset="0"/>
              </a:rPr>
              <a:t>        </a:t>
            </a:r>
            <a:r>
              <a:rPr lang="sr-Cyrl-CS" sz="2800" dirty="0" smtClean="0">
                <a:solidFill>
                  <a:schemeClr val="bg2">
                    <a:lumMod val="25000"/>
                  </a:schemeClr>
                </a:solidFill>
                <a:latin typeface="Arial" pitchFamily="34" charset="0"/>
                <a:cs typeface="Arial" pitchFamily="34" charset="0"/>
              </a:rPr>
              <a:t> - песме</a:t>
            </a:r>
          </a:p>
          <a:p>
            <a:pPr eaLnBrk="1" hangingPunct="1">
              <a:buFontTx/>
              <a:buChar char="-"/>
              <a:defRPr/>
            </a:pPr>
            <a:r>
              <a:rPr lang="sr-Cyrl-CS" sz="2800" dirty="0" smtClean="0">
                <a:solidFill>
                  <a:schemeClr val="bg2">
                    <a:lumMod val="25000"/>
                  </a:schemeClr>
                </a:solidFill>
                <a:latin typeface="Arial" pitchFamily="34" charset="0"/>
                <a:cs typeface="Arial" pitchFamily="34" charset="0"/>
              </a:rPr>
              <a:t> 1 сестра                     </a:t>
            </a:r>
            <a:r>
              <a:rPr lang="x-none" sz="2800" dirty="0" smtClean="0">
                <a:solidFill>
                  <a:schemeClr val="bg2">
                    <a:lumMod val="25000"/>
                  </a:schemeClr>
                </a:solidFill>
                <a:latin typeface="Arial" pitchFamily="34" charset="0"/>
                <a:cs typeface="Arial" pitchFamily="34" charset="0"/>
              </a:rPr>
              <a:t>        </a:t>
            </a:r>
            <a:r>
              <a:rPr lang="sr-Cyrl-CS" sz="2800" dirty="0" smtClean="0">
                <a:solidFill>
                  <a:schemeClr val="bg2">
                    <a:lumMod val="25000"/>
                  </a:schemeClr>
                </a:solidFill>
                <a:latin typeface="Arial" pitchFamily="34" charset="0"/>
                <a:cs typeface="Arial" pitchFamily="34" charset="0"/>
              </a:rPr>
              <a:t> - бајке</a:t>
            </a:r>
          </a:p>
          <a:p>
            <a:pPr eaLnBrk="1" hangingPunct="1">
              <a:buFontTx/>
              <a:buChar char="-"/>
              <a:defRPr/>
            </a:pPr>
            <a:r>
              <a:rPr lang="sr-Cyrl-CS" sz="2800" dirty="0" smtClean="0">
                <a:solidFill>
                  <a:schemeClr val="bg2">
                    <a:lumMod val="25000"/>
                  </a:schemeClr>
                </a:solidFill>
                <a:latin typeface="Arial" pitchFamily="34" charset="0"/>
                <a:cs typeface="Arial" pitchFamily="34" charset="0"/>
              </a:rPr>
              <a:t> 4 ђака                          </a:t>
            </a:r>
            <a:r>
              <a:rPr lang="x-none" sz="2800" dirty="0" smtClean="0">
                <a:solidFill>
                  <a:schemeClr val="bg2">
                    <a:lumMod val="25000"/>
                  </a:schemeClr>
                </a:solidFill>
                <a:latin typeface="Arial" pitchFamily="34" charset="0"/>
                <a:cs typeface="Arial" pitchFamily="34" charset="0"/>
              </a:rPr>
              <a:t>        </a:t>
            </a:r>
            <a:r>
              <a:rPr lang="sr-Cyrl-CS" sz="2800" dirty="0" smtClean="0">
                <a:solidFill>
                  <a:schemeClr val="bg2">
                    <a:lumMod val="25000"/>
                  </a:schemeClr>
                </a:solidFill>
                <a:latin typeface="Arial" pitchFamily="34" charset="0"/>
                <a:cs typeface="Arial" pitchFamily="34" charset="0"/>
              </a:rPr>
              <a:t>- енциклопедија</a:t>
            </a:r>
          </a:p>
          <a:p>
            <a:pPr eaLnBrk="1" hangingPunct="1">
              <a:buFontTx/>
              <a:buChar char="-"/>
              <a:defRPr/>
            </a:pPr>
            <a:r>
              <a:rPr lang="sr-Cyrl-CS" sz="2800" dirty="0" smtClean="0">
                <a:solidFill>
                  <a:schemeClr val="bg2">
                    <a:lumMod val="25000"/>
                  </a:schemeClr>
                </a:solidFill>
                <a:latin typeface="Arial" pitchFamily="34" charset="0"/>
                <a:cs typeface="Arial" pitchFamily="34" charset="0"/>
              </a:rPr>
              <a:t>Учитељица  </a:t>
            </a:r>
            <a:r>
              <a:rPr lang="x-none" sz="2800" dirty="0" smtClean="0">
                <a:solidFill>
                  <a:schemeClr val="bg2">
                    <a:lumMod val="25000"/>
                  </a:schemeClr>
                </a:solidFill>
                <a:latin typeface="Arial" pitchFamily="34" charset="0"/>
                <a:cs typeface="Arial" pitchFamily="34" charset="0"/>
              </a:rPr>
              <a:t>                        - басне</a:t>
            </a:r>
            <a:r>
              <a:rPr lang="sr-Cyrl-CS" sz="2800" dirty="0" smtClean="0">
                <a:solidFill>
                  <a:schemeClr val="bg2">
                    <a:lumMod val="25000"/>
                  </a:schemeClr>
                </a:solidFill>
                <a:latin typeface="Arial" pitchFamily="34" charset="0"/>
                <a:cs typeface="Arial" pitchFamily="34" charset="0"/>
              </a:rPr>
              <a:t>                                </a:t>
            </a:r>
          </a:p>
          <a:p>
            <a:pPr eaLnBrk="1" hangingPunct="1">
              <a:buFontTx/>
              <a:buChar char="-"/>
              <a:defRPr/>
            </a:pPr>
            <a:r>
              <a:rPr lang="sr-Cyrl-CS" sz="2800" dirty="0" smtClean="0">
                <a:solidFill>
                  <a:schemeClr val="bg2">
                    <a:lumMod val="25000"/>
                  </a:schemeClr>
                </a:solidFill>
                <a:latin typeface="Arial" pitchFamily="34" charset="0"/>
                <a:cs typeface="Arial" pitchFamily="34" charset="0"/>
              </a:rPr>
              <a:t>Психолог школе</a:t>
            </a:r>
          </a:p>
          <a:p>
            <a:pPr eaLnBrk="1" hangingPunct="1">
              <a:defRPr/>
            </a:pPr>
            <a:endParaRPr lang="sr-Cyrl-CS" sz="2800" b="1" dirty="0" smtClean="0">
              <a:solidFill>
                <a:schemeClr val="bg2">
                  <a:lumMod val="25000"/>
                </a:schemeClr>
              </a:solidFill>
              <a:latin typeface="Arial" pitchFamily="34" charset="0"/>
              <a:cs typeface="Arial" pitchFamily="34" charset="0"/>
            </a:endParaRPr>
          </a:p>
          <a:p>
            <a:pPr eaLnBrk="1" hangingPunct="1">
              <a:defRPr/>
            </a:pPr>
            <a:r>
              <a:rPr lang="sr-Cyrl-CS" sz="2800" b="1" dirty="0" smtClean="0">
                <a:solidFill>
                  <a:schemeClr val="bg2">
                    <a:lumMod val="25000"/>
                  </a:schemeClr>
                </a:solidFill>
                <a:latin typeface="Arial" pitchFamily="34" charset="0"/>
                <a:cs typeface="Arial" pitchFamily="34" charset="0"/>
              </a:rPr>
              <a:t>Укупно: 19 особа</a:t>
            </a:r>
          </a:p>
          <a:p>
            <a:pPr eaLnBrk="1" hangingPunct="1">
              <a:buFontTx/>
              <a:buChar char="-"/>
              <a:defRPr/>
            </a:pPr>
            <a:endParaRPr lang="sr-Cyrl-CS" sz="2000" dirty="0" smtClean="0">
              <a:solidFill>
                <a:schemeClr val="bg2">
                  <a:lumMod val="25000"/>
                </a:schemeClr>
              </a:solidFill>
              <a:latin typeface="Arial" pitchFamily="34" charset="0"/>
              <a:cs typeface="Arial" pitchFamily="34" charset="0"/>
            </a:endParaRPr>
          </a:p>
          <a:p>
            <a:pPr eaLnBrk="1" hangingPunct="1">
              <a:defRPr/>
            </a:pPr>
            <a:endParaRPr lang="sr-Cyrl-CS" sz="2000" dirty="0" smtClean="0">
              <a:solidFill>
                <a:schemeClr val="bg2">
                  <a:lumMod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813" y="357188"/>
            <a:ext cx="5486400" cy="566737"/>
          </a:xfrm>
        </p:spPr>
        <p:txBody>
          <a:bodyPr/>
          <a:lstStyle/>
          <a:p>
            <a:pPr eaLnBrk="1" hangingPunct="1">
              <a:defRPr/>
            </a:pPr>
            <a:r>
              <a:rPr lang="sr-Cyrl-CS" sz="2800" dirty="0" smtClean="0">
                <a:solidFill>
                  <a:schemeClr val="bg2">
                    <a:lumMod val="25000"/>
                  </a:schemeClr>
                </a:solidFill>
              </a:rPr>
              <a:t>Прочитани наслови:</a:t>
            </a:r>
            <a:endParaRPr lang="en-US" sz="2800" dirty="0">
              <a:solidFill>
                <a:schemeClr val="bg2">
                  <a:lumMod val="25000"/>
                </a:schemeClr>
              </a:solidFill>
            </a:endParaRPr>
          </a:p>
        </p:txBody>
      </p:sp>
      <p:sp>
        <p:nvSpPr>
          <p:cNvPr id="15363" name="Text Placeholder 3"/>
          <p:cNvSpPr>
            <a:spLocks noGrp="1"/>
          </p:cNvSpPr>
          <p:nvPr>
            <p:ph type="body" sz="half" idx="2"/>
          </p:nvPr>
        </p:nvSpPr>
        <p:spPr>
          <a:xfrm>
            <a:off x="428596" y="1000108"/>
            <a:ext cx="8001000" cy="5857892"/>
          </a:xfrm>
        </p:spPr>
        <p:txBody>
          <a:bodyPr/>
          <a:lstStyle/>
          <a:p>
            <a:pPr eaLnBrk="1" hangingPunct="1">
              <a:defRPr/>
            </a:pPr>
            <a:r>
              <a:rPr lang="ru-RU" sz="2800" b="1" u="sng" dirty="0" smtClean="0">
                <a:solidFill>
                  <a:schemeClr val="bg2">
                    <a:lumMod val="25000"/>
                  </a:schemeClr>
                </a:solidFill>
              </a:rPr>
              <a:t>Септембар:</a:t>
            </a:r>
          </a:p>
          <a:p>
            <a:pPr eaLnBrk="1" hangingPunct="1">
              <a:defRPr/>
            </a:pPr>
            <a:r>
              <a:rPr lang="ru-RU" sz="2500" b="1" dirty="0" smtClean="0">
                <a:solidFill>
                  <a:schemeClr val="bg2">
                    <a:lumMod val="25000"/>
                  </a:schemeClr>
                </a:solidFill>
              </a:rPr>
              <a:t>4. 9. 2014.</a:t>
            </a:r>
            <a:r>
              <a:rPr lang="ru-RU" sz="2500" dirty="0" smtClean="0">
                <a:solidFill>
                  <a:schemeClr val="bg2">
                    <a:lumMod val="25000"/>
                  </a:schemeClr>
                </a:solidFill>
              </a:rPr>
              <a:t> – </a:t>
            </a:r>
            <a:r>
              <a:rPr lang="sr-Cyrl-CS" sz="2500" dirty="0" smtClean="0">
                <a:solidFill>
                  <a:schemeClr val="bg2">
                    <a:lumMod val="25000"/>
                  </a:schemeClr>
                </a:solidFill>
              </a:rPr>
              <a:t> Књига: </a:t>
            </a:r>
            <a:r>
              <a:rPr lang="sr-Cyrl-CS" sz="2500" b="1" dirty="0" smtClean="0">
                <a:solidFill>
                  <a:schemeClr val="bg2">
                    <a:lumMod val="25000"/>
                  </a:schemeClr>
                </a:solidFill>
              </a:rPr>
              <a:t>Чекај! Прво да ти испричам причу!</a:t>
            </a:r>
            <a:endParaRPr lang="en-US" sz="2500" dirty="0" smtClean="0">
              <a:solidFill>
                <a:schemeClr val="bg2">
                  <a:lumMod val="25000"/>
                </a:schemeClr>
              </a:solidFill>
            </a:endParaRPr>
          </a:p>
          <a:p>
            <a:pPr eaLnBrk="1" hangingPunct="1">
              <a:defRPr/>
            </a:pPr>
            <a:r>
              <a:rPr lang="sr-Cyrl-CS" sz="2500" dirty="0" smtClean="0">
                <a:solidFill>
                  <a:schemeClr val="bg2">
                    <a:lumMod val="25000"/>
                  </a:schemeClr>
                </a:solidFill>
              </a:rPr>
              <a:t>                       Писац: </a:t>
            </a:r>
            <a:r>
              <a:rPr lang="sr-Cyrl-CS" sz="2500" b="1" dirty="0" smtClean="0">
                <a:solidFill>
                  <a:schemeClr val="bg2">
                    <a:lumMod val="25000"/>
                  </a:schemeClr>
                </a:solidFill>
              </a:rPr>
              <a:t>Том Виланс</a:t>
            </a:r>
            <a:endParaRPr lang="en-US" sz="2500" dirty="0" smtClean="0">
              <a:solidFill>
                <a:schemeClr val="bg2">
                  <a:lumMod val="25000"/>
                </a:schemeClr>
              </a:solidFill>
            </a:endParaRPr>
          </a:p>
          <a:p>
            <a:pPr eaLnBrk="1" hangingPunct="1">
              <a:defRPr/>
            </a:pPr>
            <a:r>
              <a:rPr lang="ru-RU" sz="2500" b="1" dirty="0" smtClean="0">
                <a:solidFill>
                  <a:schemeClr val="bg2">
                    <a:lumMod val="25000"/>
                  </a:schemeClr>
                </a:solidFill>
              </a:rPr>
              <a:t>11. 9. 2014.</a:t>
            </a:r>
            <a:r>
              <a:rPr lang="ru-RU" sz="2500" dirty="0" smtClean="0">
                <a:solidFill>
                  <a:schemeClr val="bg2">
                    <a:lumMod val="25000"/>
                  </a:schemeClr>
                </a:solidFill>
              </a:rPr>
              <a:t> – </a:t>
            </a:r>
            <a:r>
              <a:rPr lang="sr-Cyrl-CS" sz="2500" dirty="0" smtClean="0">
                <a:solidFill>
                  <a:schemeClr val="bg2">
                    <a:lumMod val="25000"/>
                  </a:schemeClr>
                </a:solidFill>
              </a:rPr>
              <a:t> Књига: </a:t>
            </a:r>
            <a:r>
              <a:rPr lang="sr-Cyrl-CS" sz="2500" b="1" dirty="0" smtClean="0">
                <a:solidFill>
                  <a:schemeClr val="bg2">
                    <a:lumMod val="25000"/>
                  </a:schemeClr>
                </a:solidFill>
              </a:rPr>
              <a:t>Нисам ја слатка!</a:t>
            </a:r>
            <a:endParaRPr lang="en-US" sz="2500" dirty="0" smtClean="0">
              <a:solidFill>
                <a:schemeClr val="bg2">
                  <a:lumMod val="25000"/>
                </a:schemeClr>
              </a:solidFill>
            </a:endParaRPr>
          </a:p>
          <a:p>
            <a:pPr eaLnBrk="1" hangingPunct="1">
              <a:defRPr/>
            </a:pPr>
            <a:r>
              <a:rPr lang="sr-Cyrl-CS" sz="2500" dirty="0" smtClean="0">
                <a:solidFill>
                  <a:schemeClr val="bg2">
                    <a:lumMod val="25000"/>
                  </a:schemeClr>
                </a:solidFill>
              </a:rPr>
              <a:t>                       Писац: </a:t>
            </a:r>
            <a:r>
              <a:rPr lang="sr-Cyrl-CS" sz="2500" b="1" dirty="0" smtClean="0">
                <a:solidFill>
                  <a:schemeClr val="bg2">
                    <a:lumMod val="25000"/>
                  </a:schemeClr>
                </a:solidFill>
              </a:rPr>
              <a:t>Џонатан Алан</a:t>
            </a:r>
            <a:endParaRPr lang="en-US" sz="2500" dirty="0" smtClean="0">
              <a:solidFill>
                <a:schemeClr val="bg2">
                  <a:lumMod val="25000"/>
                </a:schemeClr>
              </a:solidFill>
            </a:endParaRPr>
          </a:p>
          <a:p>
            <a:pPr eaLnBrk="1" hangingPunct="1">
              <a:defRPr/>
            </a:pPr>
            <a:r>
              <a:rPr lang="ru-RU" sz="2500" b="1" dirty="0" smtClean="0">
                <a:solidFill>
                  <a:schemeClr val="bg2">
                    <a:lumMod val="25000"/>
                  </a:schemeClr>
                </a:solidFill>
              </a:rPr>
              <a:t>18. 9. 2014.</a:t>
            </a:r>
            <a:r>
              <a:rPr lang="ru-RU" sz="2500" dirty="0" smtClean="0">
                <a:solidFill>
                  <a:schemeClr val="bg2">
                    <a:lumMod val="25000"/>
                  </a:schemeClr>
                </a:solidFill>
              </a:rPr>
              <a:t> – </a:t>
            </a:r>
            <a:r>
              <a:rPr lang="sr-Cyrl-CS" sz="2500" dirty="0" smtClean="0">
                <a:solidFill>
                  <a:schemeClr val="bg2">
                    <a:lumMod val="25000"/>
                  </a:schemeClr>
                </a:solidFill>
              </a:rPr>
              <a:t> Књига: </a:t>
            </a:r>
            <a:r>
              <a:rPr lang="sr-Cyrl-CS" sz="2500" b="1" dirty="0" smtClean="0">
                <a:solidFill>
                  <a:schemeClr val="bg2">
                    <a:lumMod val="25000"/>
                  </a:schemeClr>
                </a:solidFill>
              </a:rPr>
              <a:t>Замислите</a:t>
            </a:r>
            <a:endParaRPr lang="en-US" sz="2500" dirty="0" smtClean="0">
              <a:solidFill>
                <a:schemeClr val="bg2">
                  <a:lumMod val="25000"/>
                </a:schemeClr>
              </a:solidFill>
            </a:endParaRPr>
          </a:p>
          <a:p>
            <a:pPr eaLnBrk="1" hangingPunct="1">
              <a:defRPr/>
            </a:pPr>
            <a:r>
              <a:rPr lang="sr-Cyrl-CS" sz="2500" dirty="0" smtClean="0">
                <a:solidFill>
                  <a:schemeClr val="bg2">
                    <a:lumMod val="25000"/>
                  </a:schemeClr>
                </a:solidFill>
              </a:rPr>
              <a:t>                       Писац: </a:t>
            </a:r>
            <a:r>
              <a:rPr lang="sr-Cyrl-CS" sz="2500" b="1" dirty="0" smtClean="0">
                <a:solidFill>
                  <a:schemeClr val="bg2">
                    <a:lumMod val="25000"/>
                  </a:schemeClr>
                </a:solidFill>
              </a:rPr>
              <a:t>Душан Радовић</a:t>
            </a:r>
            <a:endParaRPr lang="en-US" sz="2500" dirty="0" smtClean="0">
              <a:solidFill>
                <a:schemeClr val="bg2">
                  <a:lumMod val="25000"/>
                </a:schemeClr>
              </a:solidFill>
            </a:endParaRPr>
          </a:p>
          <a:p>
            <a:pPr eaLnBrk="1" hangingPunct="1">
              <a:defRPr/>
            </a:pPr>
            <a:r>
              <a:rPr lang="ru-RU" sz="2500" b="1" dirty="0" smtClean="0">
                <a:solidFill>
                  <a:schemeClr val="bg2">
                    <a:lumMod val="25000"/>
                  </a:schemeClr>
                </a:solidFill>
              </a:rPr>
              <a:t>25. 9. 2014.</a:t>
            </a:r>
            <a:r>
              <a:rPr lang="ru-RU" sz="2500" dirty="0" smtClean="0">
                <a:solidFill>
                  <a:schemeClr val="bg2">
                    <a:lumMod val="25000"/>
                  </a:schemeClr>
                </a:solidFill>
              </a:rPr>
              <a:t> – </a:t>
            </a:r>
            <a:r>
              <a:rPr lang="sr-Cyrl-CS" sz="2500" dirty="0" smtClean="0">
                <a:solidFill>
                  <a:schemeClr val="bg2">
                    <a:lumMod val="25000"/>
                  </a:schemeClr>
                </a:solidFill>
              </a:rPr>
              <a:t> Књига: </a:t>
            </a:r>
            <a:r>
              <a:rPr lang="sr-Cyrl-CS" sz="2500" b="1" dirty="0" smtClean="0">
                <a:solidFill>
                  <a:schemeClr val="bg2">
                    <a:lumMod val="25000"/>
                  </a:schemeClr>
                </a:solidFill>
              </a:rPr>
              <a:t>Јабуке господина Пибодија</a:t>
            </a:r>
            <a:endParaRPr lang="en-US" sz="2500" dirty="0" smtClean="0">
              <a:solidFill>
                <a:schemeClr val="bg2">
                  <a:lumMod val="25000"/>
                </a:schemeClr>
              </a:solidFill>
            </a:endParaRPr>
          </a:p>
          <a:p>
            <a:pPr eaLnBrk="1" hangingPunct="1">
              <a:defRPr/>
            </a:pPr>
            <a:r>
              <a:rPr lang="sr-Cyrl-CS" sz="2500" dirty="0" smtClean="0">
                <a:solidFill>
                  <a:schemeClr val="bg2">
                    <a:lumMod val="25000"/>
                  </a:schemeClr>
                </a:solidFill>
              </a:rPr>
              <a:t>                       Писац: </a:t>
            </a:r>
            <a:r>
              <a:rPr lang="sr-Cyrl-CS" sz="2500" b="1" dirty="0" smtClean="0">
                <a:solidFill>
                  <a:schemeClr val="bg2">
                    <a:lumMod val="25000"/>
                  </a:schemeClr>
                </a:solidFill>
              </a:rPr>
              <a:t>Мадона</a:t>
            </a:r>
            <a:endParaRPr lang="en-US" sz="2500" dirty="0" smtClean="0">
              <a:solidFill>
                <a:schemeClr val="bg2">
                  <a:lumMod val="25000"/>
                </a:schemeClr>
              </a:solidFill>
            </a:endParaRPr>
          </a:p>
          <a:p>
            <a:pPr eaLnBrk="1" hangingPunct="1">
              <a:defRPr/>
            </a:pPr>
            <a:r>
              <a:rPr lang="sr-Cyrl-CS" sz="2500" b="1" dirty="0" smtClean="0">
                <a:solidFill>
                  <a:schemeClr val="bg2">
                    <a:lumMod val="25000"/>
                  </a:schemeClr>
                </a:solidFill>
              </a:rPr>
              <a:t>30. 9. 2014.</a:t>
            </a:r>
            <a:r>
              <a:rPr lang="sr-Cyrl-CS" sz="2500" dirty="0" smtClean="0">
                <a:solidFill>
                  <a:schemeClr val="bg2">
                    <a:lumMod val="25000"/>
                  </a:schemeClr>
                </a:solidFill>
              </a:rPr>
              <a:t> –  Књига: </a:t>
            </a:r>
            <a:r>
              <a:rPr lang="sr-Cyrl-CS" sz="2500" b="1" dirty="0" smtClean="0">
                <a:solidFill>
                  <a:schemeClr val="bg2">
                    <a:lumMod val="25000"/>
                  </a:schemeClr>
                </a:solidFill>
              </a:rPr>
              <a:t>Штумпфастичне приче</a:t>
            </a:r>
            <a:endParaRPr lang="en-US" sz="2500" dirty="0" smtClean="0">
              <a:solidFill>
                <a:schemeClr val="bg2">
                  <a:lumMod val="25000"/>
                </a:schemeClr>
              </a:solidFill>
            </a:endParaRPr>
          </a:p>
          <a:p>
            <a:pPr eaLnBrk="1" hangingPunct="1">
              <a:defRPr/>
            </a:pPr>
            <a:r>
              <a:rPr lang="sr-Cyrl-CS" sz="2500" b="1" dirty="0" smtClean="0">
                <a:solidFill>
                  <a:schemeClr val="bg2">
                    <a:lumMod val="25000"/>
                  </a:schemeClr>
                </a:solidFill>
              </a:rPr>
              <a:t>31. 9. 2014.</a:t>
            </a:r>
            <a:r>
              <a:rPr lang="sr-Cyrl-CS" sz="2500" dirty="0" smtClean="0">
                <a:solidFill>
                  <a:schemeClr val="bg2">
                    <a:lumMod val="25000"/>
                  </a:schemeClr>
                </a:solidFill>
              </a:rPr>
              <a:t> –  Књига: </a:t>
            </a:r>
            <a:r>
              <a:rPr lang="sr-Cyrl-CS" sz="2500" b="1" dirty="0" smtClean="0">
                <a:solidFill>
                  <a:schemeClr val="bg2">
                    <a:lumMod val="25000"/>
                  </a:schemeClr>
                </a:solidFill>
              </a:rPr>
              <a:t>Ч</a:t>
            </a:r>
            <a:r>
              <a:rPr lang="x-none" sz="2500" b="1" dirty="0" smtClean="0">
                <a:solidFill>
                  <a:schemeClr val="bg2">
                    <a:lumMod val="25000"/>
                  </a:schemeClr>
                </a:solidFill>
              </a:rPr>
              <a:t>аролија</a:t>
            </a:r>
          </a:p>
          <a:p>
            <a:pPr eaLnBrk="1" hangingPunct="1">
              <a:defRPr/>
            </a:pPr>
            <a:r>
              <a:rPr lang="x-none" sz="2400" b="1" dirty="0" smtClean="0">
                <a:solidFill>
                  <a:schemeClr val="bg2">
                    <a:lumMod val="25000"/>
                  </a:schemeClr>
                </a:solidFill>
              </a:rPr>
              <a:t>                                                                              </a:t>
            </a:r>
            <a:r>
              <a:rPr lang="x-none" sz="2800" b="1" dirty="0" smtClean="0">
                <a:solidFill>
                  <a:schemeClr val="bg2">
                    <a:lumMod val="25000"/>
                  </a:schemeClr>
                </a:solidFill>
              </a:rPr>
              <a:t>Укупно: 6 дела</a:t>
            </a:r>
            <a:endParaRPr lang="en-US" sz="2800" dirty="0" smtClean="0">
              <a:solidFill>
                <a:schemeClr val="bg2">
                  <a:lumMod val="25000"/>
                </a:schemeClr>
              </a:solidFill>
            </a:endParaRPr>
          </a:p>
          <a:p>
            <a:pPr eaLnBrk="1" hangingPunct="1">
              <a:defRPr/>
            </a:pPr>
            <a:endParaRPr lang="sr-Cyrl-CS" sz="2400" b="1"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14500" y="285750"/>
            <a:ext cx="5486400" cy="71438"/>
          </a:xfrm>
        </p:spPr>
        <p:txBody>
          <a:bodyPr/>
          <a:lstStyle/>
          <a:p>
            <a:pPr eaLnBrk="1" hangingPunct="1"/>
            <a:endParaRPr lang="en-US" smtClean="0"/>
          </a:p>
        </p:txBody>
      </p:sp>
      <p:sp>
        <p:nvSpPr>
          <p:cNvPr id="16387" name="Text Placeholder 3"/>
          <p:cNvSpPr>
            <a:spLocks noGrp="1"/>
          </p:cNvSpPr>
          <p:nvPr>
            <p:ph type="body" sz="half" idx="2"/>
          </p:nvPr>
        </p:nvSpPr>
        <p:spPr>
          <a:xfrm>
            <a:off x="500063" y="571500"/>
            <a:ext cx="8643937" cy="6286500"/>
          </a:xfrm>
        </p:spPr>
        <p:txBody>
          <a:bodyPr/>
          <a:lstStyle/>
          <a:p>
            <a:pPr eaLnBrk="1" hangingPunct="1">
              <a:defRPr/>
            </a:pPr>
            <a:r>
              <a:rPr lang="sr-Cyrl-CS" sz="2800" b="1" u="sng" dirty="0" smtClean="0">
                <a:solidFill>
                  <a:schemeClr val="bg2">
                    <a:lumMod val="25000"/>
                  </a:schemeClr>
                </a:solidFill>
              </a:rPr>
              <a:t>Октобар:</a:t>
            </a:r>
          </a:p>
          <a:p>
            <a:pPr eaLnBrk="1" hangingPunct="1">
              <a:defRPr/>
            </a:pPr>
            <a:r>
              <a:rPr lang="sr-Cyrl-CS" sz="2800" b="1" dirty="0" smtClean="0">
                <a:solidFill>
                  <a:schemeClr val="bg2">
                    <a:lumMod val="25000"/>
                  </a:schemeClr>
                </a:solidFill>
              </a:rPr>
              <a:t>9. 10. 2014.</a:t>
            </a:r>
            <a:r>
              <a:rPr lang="sr-Cyrl-CS" sz="2800" dirty="0" smtClean="0">
                <a:solidFill>
                  <a:schemeClr val="bg2">
                    <a:lumMod val="25000"/>
                  </a:schemeClr>
                </a:solidFill>
              </a:rPr>
              <a:t> –  Књига: </a:t>
            </a:r>
            <a:r>
              <a:rPr lang="sr-Cyrl-CS" sz="2800" b="1" dirty="0" smtClean="0">
                <a:solidFill>
                  <a:schemeClr val="bg2">
                    <a:lumMod val="25000"/>
                  </a:schemeClr>
                </a:solidFill>
              </a:rPr>
              <a:t>Видовите приче</a:t>
            </a:r>
            <a:endParaRPr lang="en-US" sz="2800" dirty="0" smtClean="0">
              <a:solidFill>
                <a:schemeClr val="bg2">
                  <a:lumMod val="25000"/>
                </a:schemeClr>
              </a:solidFill>
            </a:endParaRPr>
          </a:p>
          <a:p>
            <a:pPr eaLnBrk="1" hangingPunct="1">
              <a:defRPr/>
            </a:pPr>
            <a:r>
              <a:rPr lang="sr-Cyrl-CS" sz="2800" dirty="0" smtClean="0">
                <a:solidFill>
                  <a:schemeClr val="bg2">
                    <a:lumMod val="25000"/>
                  </a:schemeClr>
                </a:solidFill>
              </a:rPr>
              <a:t>                       Писац: </a:t>
            </a:r>
            <a:r>
              <a:rPr lang="sr-Cyrl-CS" sz="2800" b="1" dirty="0" smtClean="0">
                <a:solidFill>
                  <a:schemeClr val="bg2">
                    <a:lumMod val="25000"/>
                  </a:schemeClr>
                </a:solidFill>
              </a:rPr>
              <a:t>Љубивоје Ршумовић</a:t>
            </a:r>
          </a:p>
          <a:p>
            <a:pPr eaLnBrk="1" hangingPunct="1">
              <a:defRPr/>
            </a:pPr>
            <a:r>
              <a:rPr lang="x-none" sz="2800" b="1" smtClean="0">
                <a:solidFill>
                  <a:schemeClr val="bg2">
                    <a:lumMod val="25000"/>
                  </a:schemeClr>
                </a:solidFill>
              </a:rPr>
              <a:t>16</a:t>
            </a:r>
            <a:r>
              <a:rPr lang="sr-Cyrl-CS" sz="2800" b="1" dirty="0" smtClean="0">
                <a:solidFill>
                  <a:schemeClr val="bg2">
                    <a:lumMod val="25000"/>
                  </a:schemeClr>
                </a:solidFill>
              </a:rPr>
              <a:t>. 10. 2014.</a:t>
            </a:r>
            <a:r>
              <a:rPr lang="sr-Cyrl-CS" sz="2800" dirty="0" smtClean="0">
                <a:solidFill>
                  <a:schemeClr val="bg2">
                    <a:lumMod val="25000"/>
                  </a:schemeClr>
                </a:solidFill>
              </a:rPr>
              <a:t> –  Басна: </a:t>
            </a:r>
            <a:r>
              <a:rPr lang="sr-Cyrl-CS" sz="2800" b="1" dirty="0" smtClean="0">
                <a:solidFill>
                  <a:schemeClr val="bg2">
                    <a:lumMod val="25000"/>
                  </a:schemeClr>
                </a:solidFill>
              </a:rPr>
              <a:t>Лисица и гавран</a:t>
            </a:r>
            <a:r>
              <a:rPr lang="sr-Cyrl-CS" sz="2800" dirty="0" smtClean="0">
                <a:solidFill>
                  <a:schemeClr val="bg2">
                    <a:lumMod val="25000"/>
                  </a:schemeClr>
                </a:solidFill>
              </a:rPr>
              <a:t>           </a:t>
            </a:r>
            <a:endParaRPr lang="en-US" sz="2800" dirty="0" smtClean="0">
              <a:solidFill>
                <a:schemeClr val="bg2">
                  <a:lumMod val="25000"/>
                </a:schemeClr>
              </a:solidFill>
            </a:endParaRPr>
          </a:p>
          <a:p>
            <a:pPr eaLnBrk="1" hangingPunct="1">
              <a:defRPr/>
            </a:pPr>
            <a:r>
              <a:rPr lang="en-US" sz="2800" b="1" dirty="0" smtClean="0">
                <a:solidFill>
                  <a:schemeClr val="bg2">
                    <a:lumMod val="25000"/>
                  </a:schemeClr>
                </a:solidFill>
              </a:rPr>
              <a:t>22. 10. 2014.</a:t>
            </a:r>
            <a:r>
              <a:rPr lang="sr-Cyrl-CS" sz="2800" b="1" dirty="0" smtClean="0">
                <a:solidFill>
                  <a:schemeClr val="bg2">
                    <a:lumMod val="25000"/>
                  </a:schemeClr>
                </a:solidFill>
              </a:rPr>
              <a:t> - </a:t>
            </a:r>
            <a:r>
              <a:rPr lang="en-US" sz="2800" dirty="0" err="1" smtClean="0">
                <a:solidFill>
                  <a:schemeClr val="bg2">
                    <a:lumMod val="25000"/>
                  </a:schemeClr>
                </a:solidFill>
              </a:rPr>
              <a:t>Књига</a:t>
            </a:r>
            <a:r>
              <a:rPr lang="en-US" sz="2800" dirty="0" smtClean="0">
                <a:solidFill>
                  <a:schemeClr val="bg2">
                    <a:lumMod val="25000"/>
                  </a:schemeClr>
                </a:solidFill>
              </a:rPr>
              <a:t>:</a:t>
            </a:r>
            <a:r>
              <a:rPr lang="en-US" sz="2800" b="1" dirty="0" smtClean="0">
                <a:solidFill>
                  <a:schemeClr val="bg2">
                    <a:lumMod val="25000"/>
                  </a:schemeClr>
                </a:solidFill>
              </a:rPr>
              <a:t> </a:t>
            </a:r>
            <a:r>
              <a:rPr lang="en-US" sz="2800" b="1" dirty="0" err="1" smtClean="0">
                <a:solidFill>
                  <a:schemeClr val="bg2">
                    <a:lumMod val="25000"/>
                  </a:schemeClr>
                </a:solidFill>
              </a:rPr>
              <a:t>Желим</a:t>
            </a:r>
            <a:r>
              <a:rPr lang="en-US" sz="2800" b="1" dirty="0" smtClean="0">
                <a:solidFill>
                  <a:schemeClr val="bg2">
                    <a:lumMod val="25000"/>
                  </a:schemeClr>
                </a:solidFill>
              </a:rPr>
              <a:t> </a:t>
            </a:r>
            <a:r>
              <a:rPr lang="en-US" sz="2800" b="1" dirty="0" err="1" smtClean="0">
                <a:solidFill>
                  <a:schemeClr val="bg2">
                    <a:lumMod val="25000"/>
                  </a:schemeClr>
                </a:solidFill>
              </a:rPr>
              <a:t>да</a:t>
            </a:r>
            <a:r>
              <a:rPr lang="en-US" sz="2800" b="1" dirty="0" smtClean="0">
                <a:solidFill>
                  <a:schemeClr val="bg2">
                    <a:lumMod val="25000"/>
                  </a:schemeClr>
                </a:solidFill>
              </a:rPr>
              <a:t> </a:t>
            </a:r>
            <a:r>
              <a:rPr lang="en-US" sz="2800" b="1" dirty="0" err="1" smtClean="0">
                <a:solidFill>
                  <a:schemeClr val="bg2">
                    <a:lumMod val="25000"/>
                  </a:schemeClr>
                </a:solidFill>
              </a:rPr>
              <a:t>знам</a:t>
            </a:r>
            <a:r>
              <a:rPr lang="en-US" sz="2800" b="1" dirty="0" smtClean="0">
                <a:solidFill>
                  <a:schemeClr val="bg2">
                    <a:lumMod val="25000"/>
                  </a:schemeClr>
                </a:solidFill>
              </a:rPr>
              <a:t> ЗАШТО – </a:t>
            </a:r>
            <a:endParaRPr lang="x-none" sz="2800" b="1" dirty="0" smtClean="0">
              <a:solidFill>
                <a:schemeClr val="bg2">
                  <a:lumMod val="25000"/>
                </a:schemeClr>
              </a:solidFill>
            </a:endParaRPr>
          </a:p>
          <a:p>
            <a:pPr eaLnBrk="1" hangingPunct="1">
              <a:defRPr/>
            </a:pPr>
            <a:r>
              <a:rPr lang="x-none" sz="2800" b="1" dirty="0" smtClean="0">
                <a:solidFill>
                  <a:schemeClr val="bg2">
                    <a:lumMod val="25000"/>
                  </a:schemeClr>
                </a:solidFill>
              </a:rPr>
              <a:t>                           </a:t>
            </a:r>
            <a:r>
              <a:rPr lang="en-US" sz="2800" b="1" dirty="0" err="1" smtClean="0">
                <a:solidFill>
                  <a:schemeClr val="bg2">
                    <a:lumMod val="25000"/>
                  </a:schemeClr>
                </a:solidFill>
              </a:rPr>
              <a:t>енциклопедија</a:t>
            </a:r>
            <a:endParaRPr lang="en-US" sz="2800" dirty="0" smtClean="0">
              <a:solidFill>
                <a:schemeClr val="bg2">
                  <a:lumMod val="25000"/>
                </a:schemeClr>
              </a:solidFill>
            </a:endParaRPr>
          </a:p>
          <a:p>
            <a:pPr eaLnBrk="1" hangingPunct="1">
              <a:defRPr/>
            </a:pPr>
            <a:r>
              <a:rPr lang="en-US" sz="2800" b="1" dirty="0" smtClean="0">
                <a:solidFill>
                  <a:schemeClr val="bg2">
                    <a:lumMod val="25000"/>
                  </a:schemeClr>
                </a:solidFill>
              </a:rPr>
              <a:t>30. 10. 2014.</a:t>
            </a:r>
            <a:r>
              <a:rPr lang="sr-Cyrl-CS" sz="2800" dirty="0" smtClean="0">
                <a:solidFill>
                  <a:schemeClr val="bg2">
                    <a:lumMod val="25000"/>
                  </a:schemeClr>
                </a:solidFill>
              </a:rPr>
              <a:t> – Књига: </a:t>
            </a:r>
            <a:r>
              <a:rPr lang="sr-Cyrl-CS" sz="2800" b="1" dirty="0" smtClean="0">
                <a:solidFill>
                  <a:schemeClr val="bg2">
                    <a:lumMod val="25000"/>
                  </a:schemeClr>
                </a:solidFill>
              </a:rPr>
              <a:t>Како успешно развијати</a:t>
            </a:r>
          </a:p>
          <a:p>
            <a:pPr eaLnBrk="1" hangingPunct="1">
              <a:defRPr/>
            </a:pPr>
            <a:r>
              <a:rPr lang="sr-Cyrl-CS" sz="2800" b="1" dirty="0" smtClean="0">
                <a:solidFill>
                  <a:schemeClr val="bg2">
                    <a:lumMod val="25000"/>
                  </a:schemeClr>
                </a:solidFill>
              </a:rPr>
              <a:t>                          интелигенцију детета кроз игру</a:t>
            </a:r>
            <a:endParaRPr lang="en-US" sz="2800" dirty="0" smtClean="0">
              <a:solidFill>
                <a:schemeClr val="bg2">
                  <a:lumMod val="25000"/>
                </a:schemeClr>
              </a:solidFill>
            </a:endParaRPr>
          </a:p>
          <a:p>
            <a:pPr eaLnBrk="1" hangingPunct="1">
              <a:defRPr/>
            </a:pPr>
            <a:r>
              <a:rPr lang="sr-Cyrl-CS" sz="2800" dirty="0" smtClean="0">
                <a:solidFill>
                  <a:schemeClr val="bg2">
                    <a:lumMod val="25000"/>
                  </a:schemeClr>
                </a:solidFill>
              </a:rPr>
              <a:t>                         </a:t>
            </a:r>
            <a:r>
              <a:rPr lang="en-US" sz="2800" dirty="0" err="1" smtClean="0">
                <a:solidFill>
                  <a:schemeClr val="bg2">
                    <a:lumMod val="25000"/>
                  </a:schemeClr>
                </a:solidFill>
              </a:rPr>
              <a:t>Aутор</a:t>
            </a:r>
            <a:r>
              <a:rPr lang="en-US" sz="2800" dirty="0" smtClean="0">
                <a:solidFill>
                  <a:schemeClr val="bg2">
                    <a:lumMod val="25000"/>
                  </a:schemeClr>
                </a:solidFill>
              </a:rPr>
              <a:t>: </a:t>
            </a:r>
            <a:r>
              <a:rPr lang="en-US" sz="2800" b="1" dirty="0" err="1" smtClean="0">
                <a:solidFill>
                  <a:schemeClr val="bg2">
                    <a:lumMod val="25000"/>
                  </a:schemeClr>
                </a:solidFill>
              </a:rPr>
              <a:t>др</a:t>
            </a:r>
            <a:r>
              <a:rPr lang="en-US" sz="2800" b="1" dirty="0" smtClean="0">
                <a:solidFill>
                  <a:schemeClr val="bg2">
                    <a:lumMod val="25000"/>
                  </a:schemeClr>
                </a:solidFill>
              </a:rPr>
              <a:t> </a:t>
            </a:r>
            <a:r>
              <a:rPr lang="en-US" sz="2800" b="1" dirty="0" err="1" smtClean="0">
                <a:solidFill>
                  <a:schemeClr val="bg2">
                    <a:lumMod val="25000"/>
                  </a:schemeClr>
                </a:solidFill>
              </a:rPr>
              <a:t>Ранко</a:t>
            </a:r>
            <a:r>
              <a:rPr lang="en-US" sz="2800" b="1" dirty="0" smtClean="0">
                <a:solidFill>
                  <a:schemeClr val="bg2">
                    <a:lumMod val="25000"/>
                  </a:schemeClr>
                </a:solidFill>
              </a:rPr>
              <a:t> </a:t>
            </a:r>
            <a:r>
              <a:rPr lang="en-US" sz="2800" b="1" dirty="0" err="1" smtClean="0">
                <a:solidFill>
                  <a:schemeClr val="bg2">
                    <a:lumMod val="25000"/>
                  </a:schemeClr>
                </a:solidFill>
              </a:rPr>
              <a:t>Рајовић</a:t>
            </a:r>
            <a:endParaRPr lang="x-none" sz="2800" b="1" dirty="0" smtClean="0">
              <a:solidFill>
                <a:schemeClr val="bg2">
                  <a:lumMod val="25000"/>
                </a:schemeClr>
              </a:solidFill>
            </a:endParaRPr>
          </a:p>
          <a:p>
            <a:pPr eaLnBrk="1" hangingPunct="1">
              <a:defRPr/>
            </a:pPr>
            <a:r>
              <a:rPr lang="x-none" sz="2400" b="1" dirty="0" smtClean="0">
                <a:solidFill>
                  <a:schemeClr val="bg2">
                    <a:lumMod val="25000"/>
                  </a:schemeClr>
                </a:solidFill>
              </a:rPr>
              <a:t>                                                                             </a:t>
            </a:r>
            <a:r>
              <a:rPr lang="x-none" sz="2800" b="1" dirty="0" smtClean="0">
                <a:solidFill>
                  <a:schemeClr val="bg2">
                    <a:lumMod val="25000"/>
                  </a:schemeClr>
                </a:solidFill>
              </a:rPr>
              <a:t>Укупно: 4 дела</a:t>
            </a:r>
            <a:endParaRPr lang="x-none" sz="2800" dirty="0" smtClean="0">
              <a:solidFill>
                <a:schemeClr val="bg2">
                  <a:lumMod val="25000"/>
                </a:schemeClr>
              </a:solidFill>
            </a:endParaRPr>
          </a:p>
          <a:p>
            <a:pPr eaLnBrk="1" hangingPunct="1">
              <a:defRPr/>
            </a:pPr>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28813" y="285750"/>
            <a:ext cx="5486400" cy="71438"/>
          </a:xfrm>
        </p:spPr>
        <p:txBody>
          <a:bodyPr/>
          <a:lstStyle/>
          <a:p>
            <a:pPr eaLnBrk="1" hangingPunct="1"/>
            <a:endParaRPr lang="en-US" smtClean="0"/>
          </a:p>
        </p:txBody>
      </p:sp>
      <p:sp>
        <p:nvSpPr>
          <p:cNvPr id="17411" name="Text Placeholder 3"/>
          <p:cNvSpPr>
            <a:spLocks noGrp="1"/>
          </p:cNvSpPr>
          <p:nvPr>
            <p:ph type="body" sz="half" idx="2"/>
          </p:nvPr>
        </p:nvSpPr>
        <p:spPr>
          <a:xfrm>
            <a:off x="0" y="214313"/>
            <a:ext cx="9001125" cy="6643687"/>
          </a:xfrm>
        </p:spPr>
        <p:txBody>
          <a:bodyPr/>
          <a:lstStyle/>
          <a:p>
            <a:pPr eaLnBrk="1" hangingPunct="1">
              <a:defRPr/>
            </a:pPr>
            <a:r>
              <a:rPr lang="sr-Cyrl-CS" sz="2800" b="1" u="sng" dirty="0" smtClean="0">
                <a:solidFill>
                  <a:schemeClr val="bg2">
                    <a:lumMod val="25000"/>
                  </a:schemeClr>
                </a:solidFill>
              </a:rPr>
              <a:t>Новембар:</a:t>
            </a:r>
          </a:p>
          <a:p>
            <a:pPr eaLnBrk="1" hangingPunct="1">
              <a:defRPr/>
            </a:pPr>
            <a:endParaRPr lang="sr-Cyrl-CS" sz="2400" b="1" dirty="0" smtClean="0">
              <a:solidFill>
                <a:schemeClr val="bg2">
                  <a:lumMod val="25000"/>
                </a:schemeClr>
              </a:solidFill>
            </a:endParaRPr>
          </a:p>
          <a:p>
            <a:pPr eaLnBrk="1" hangingPunct="1">
              <a:defRPr/>
            </a:pPr>
            <a:r>
              <a:rPr lang="en-US" sz="2500" b="1" dirty="0" smtClean="0">
                <a:solidFill>
                  <a:schemeClr val="bg2">
                    <a:lumMod val="25000"/>
                  </a:schemeClr>
                </a:solidFill>
              </a:rPr>
              <a:t>6. 11. 2014.</a:t>
            </a:r>
            <a:r>
              <a:rPr lang="sr-Cyrl-CS" sz="2500" dirty="0" smtClean="0">
                <a:solidFill>
                  <a:schemeClr val="bg2">
                    <a:lumMod val="25000"/>
                  </a:schemeClr>
                </a:solidFill>
              </a:rPr>
              <a:t> - </a:t>
            </a:r>
            <a:r>
              <a:rPr lang="en-US" sz="2500" dirty="0" err="1" smtClean="0">
                <a:solidFill>
                  <a:schemeClr val="bg2">
                    <a:lumMod val="25000"/>
                  </a:schemeClr>
                </a:solidFill>
              </a:rPr>
              <a:t>Књига</a:t>
            </a:r>
            <a:r>
              <a:rPr lang="en-US" sz="2500" dirty="0" smtClean="0">
                <a:solidFill>
                  <a:schemeClr val="bg2">
                    <a:lumMod val="25000"/>
                  </a:schemeClr>
                </a:solidFill>
              </a:rPr>
              <a:t>: </a:t>
            </a:r>
            <a:r>
              <a:rPr lang="sr-Cyrl-CS" sz="2500" b="1" dirty="0" smtClean="0">
                <a:solidFill>
                  <a:schemeClr val="bg2">
                    <a:lumMod val="25000"/>
                  </a:schemeClr>
                </a:solidFill>
              </a:rPr>
              <a:t>Ризница                </a:t>
            </a:r>
            <a:r>
              <a:rPr lang="sr-Cyrl-CS" sz="2500" dirty="0" smtClean="0">
                <a:solidFill>
                  <a:schemeClr val="bg2">
                    <a:lumMod val="25000"/>
                  </a:schemeClr>
                </a:solidFill>
              </a:rPr>
              <a:t>Књига: </a:t>
            </a:r>
            <a:r>
              <a:rPr lang="sr-Cyrl-CS" sz="2500" b="1" dirty="0" smtClean="0">
                <a:solidFill>
                  <a:schemeClr val="bg2">
                    <a:lumMod val="25000"/>
                  </a:schemeClr>
                </a:solidFill>
              </a:rPr>
              <a:t>Старац и море</a:t>
            </a:r>
            <a:endParaRPr lang="en-US" sz="2500" dirty="0" smtClean="0">
              <a:solidFill>
                <a:schemeClr val="bg2">
                  <a:lumMod val="25000"/>
                </a:schemeClr>
              </a:solidFill>
            </a:endParaRPr>
          </a:p>
          <a:p>
            <a:pPr eaLnBrk="1" hangingPunct="1">
              <a:defRPr/>
            </a:pPr>
            <a:r>
              <a:rPr lang="sr-Cyrl-CS" sz="2500" dirty="0" smtClean="0">
                <a:solidFill>
                  <a:schemeClr val="bg2">
                    <a:lumMod val="25000"/>
                  </a:schemeClr>
                </a:solidFill>
              </a:rPr>
              <a:t> </a:t>
            </a:r>
            <a:r>
              <a:rPr lang="en-US" sz="2500" dirty="0" err="1" smtClean="0">
                <a:solidFill>
                  <a:schemeClr val="bg2">
                    <a:lumMod val="25000"/>
                  </a:schemeClr>
                </a:solidFill>
              </a:rPr>
              <a:t>Aутор</a:t>
            </a:r>
            <a:r>
              <a:rPr lang="en-US" sz="2500" dirty="0" smtClean="0">
                <a:solidFill>
                  <a:schemeClr val="bg2">
                    <a:lumMod val="25000"/>
                  </a:schemeClr>
                </a:solidFill>
              </a:rPr>
              <a:t>: </a:t>
            </a:r>
            <a:r>
              <a:rPr lang="en-US" sz="2500" b="1" dirty="0" err="1" smtClean="0">
                <a:solidFill>
                  <a:schemeClr val="bg2">
                    <a:lumMod val="25000"/>
                  </a:schemeClr>
                </a:solidFill>
              </a:rPr>
              <a:t>Јован</a:t>
            </a:r>
            <a:r>
              <a:rPr lang="en-US" sz="2500" b="1" dirty="0" smtClean="0">
                <a:solidFill>
                  <a:schemeClr val="bg2">
                    <a:lumMod val="25000"/>
                  </a:schemeClr>
                </a:solidFill>
              </a:rPr>
              <a:t> </a:t>
            </a:r>
            <a:r>
              <a:rPr lang="en-US" sz="2500" b="1" dirty="0" err="1" smtClean="0">
                <a:solidFill>
                  <a:schemeClr val="bg2">
                    <a:lumMod val="25000"/>
                  </a:schemeClr>
                </a:solidFill>
              </a:rPr>
              <a:t>Јовановић</a:t>
            </a:r>
            <a:r>
              <a:rPr lang="en-US" sz="2500" b="1" dirty="0" smtClean="0">
                <a:solidFill>
                  <a:schemeClr val="bg2">
                    <a:lumMod val="25000"/>
                  </a:schemeClr>
                </a:solidFill>
              </a:rPr>
              <a:t> </a:t>
            </a:r>
            <a:r>
              <a:rPr lang="en-US" sz="2500" b="1" dirty="0" err="1" smtClean="0">
                <a:solidFill>
                  <a:schemeClr val="bg2">
                    <a:lumMod val="25000"/>
                  </a:schemeClr>
                </a:solidFill>
              </a:rPr>
              <a:t>Змај</a:t>
            </a:r>
            <a:r>
              <a:rPr lang="sr-Cyrl-CS" sz="2500" dirty="0" smtClean="0">
                <a:solidFill>
                  <a:schemeClr val="bg2">
                    <a:lumMod val="25000"/>
                  </a:schemeClr>
                </a:solidFill>
              </a:rPr>
              <a:t>                       </a:t>
            </a:r>
            <a:r>
              <a:rPr lang="sr-Cyrl-CS" sz="2500" b="1" dirty="0" smtClean="0">
                <a:solidFill>
                  <a:schemeClr val="bg2">
                    <a:lumMod val="25000"/>
                  </a:schemeClr>
                </a:solidFill>
              </a:rPr>
              <a:t>Ернест Хемингвеј</a:t>
            </a:r>
            <a:endParaRPr lang="en-US" sz="2500" dirty="0" smtClean="0">
              <a:solidFill>
                <a:schemeClr val="bg2">
                  <a:lumMod val="25000"/>
                </a:schemeClr>
              </a:solidFill>
            </a:endParaRPr>
          </a:p>
          <a:p>
            <a:pPr eaLnBrk="1" hangingPunct="1">
              <a:defRPr/>
            </a:pPr>
            <a:r>
              <a:rPr lang="sr-Cyrl-CS" sz="2500" dirty="0" smtClean="0">
                <a:solidFill>
                  <a:schemeClr val="bg2">
                    <a:lumMod val="25000"/>
                  </a:schemeClr>
                </a:solidFill>
              </a:rPr>
              <a:t>                                            </a:t>
            </a:r>
            <a:endParaRPr lang="en-US" sz="2500" dirty="0" smtClean="0">
              <a:solidFill>
                <a:schemeClr val="bg2">
                  <a:lumMod val="25000"/>
                </a:schemeClr>
              </a:solidFill>
            </a:endParaRPr>
          </a:p>
          <a:p>
            <a:pPr eaLnBrk="1" hangingPunct="1">
              <a:defRPr/>
            </a:pPr>
            <a:r>
              <a:rPr lang="en-US" sz="2500" b="1" dirty="0" smtClean="0">
                <a:solidFill>
                  <a:schemeClr val="bg2">
                    <a:lumMod val="25000"/>
                  </a:schemeClr>
                </a:solidFill>
              </a:rPr>
              <a:t>12. 11. 2014.</a:t>
            </a:r>
            <a:r>
              <a:rPr lang="en-US" sz="2500" dirty="0" smtClean="0">
                <a:solidFill>
                  <a:schemeClr val="bg2">
                    <a:lumMod val="25000"/>
                  </a:schemeClr>
                </a:solidFill>
              </a:rPr>
              <a:t> </a:t>
            </a:r>
            <a:r>
              <a:rPr lang="en-US" sz="2500" dirty="0" err="1" smtClean="0">
                <a:solidFill>
                  <a:schemeClr val="bg2">
                    <a:lumMod val="25000"/>
                  </a:schemeClr>
                </a:solidFill>
              </a:rPr>
              <a:t>Књига</a:t>
            </a:r>
            <a:r>
              <a:rPr lang="en-US" sz="2500" dirty="0" smtClean="0">
                <a:solidFill>
                  <a:schemeClr val="bg2">
                    <a:lumMod val="25000"/>
                  </a:schemeClr>
                </a:solidFill>
              </a:rPr>
              <a:t>: </a:t>
            </a:r>
            <a:r>
              <a:rPr lang="en-US" sz="2500" b="1" dirty="0" err="1" smtClean="0">
                <a:solidFill>
                  <a:schemeClr val="bg2">
                    <a:lumMod val="25000"/>
                  </a:schemeClr>
                </a:solidFill>
              </a:rPr>
              <a:t>Прича</a:t>
            </a:r>
            <a:r>
              <a:rPr lang="en-US" sz="2500" b="1" dirty="0" smtClean="0">
                <a:solidFill>
                  <a:schemeClr val="bg2">
                    <a:lumMod val="25000"/>
                  </a:schemeClr>
                </a:solidFill>
              </a:rPr>
              <a:t> </a:t>
            </a:r>
            <a:r>
              <a:rPr lang="en-US" sz="2500" b="1" dirty="0" err="1" smtClean="0">
                <a:solidFill>
                  <a:schemeClr val="bg2">
                    <a:lumMod val="25000"/>
                  </a:schemeClr>
                </a:solidFill>
              </a:rPr>
              <a:t>само</a:t>
            </a:r>
            <a:r>
              <a:rPr lang="en-US" sz="2500" b="1" dirty="0" smtClean="0">
                <a:solidFill>
                  <a:schemeClr val="bg2">
                    <a:lumMod val="25000"/>
                  </a:schemeClr>
                </a:solidFill>
              </a:rPr>
              <a:t> </a:t>
            </a:r>
            <a:r>
              <a:rPr lang="en-US" sz="2500" b="1" dirty="0" err="1" smtClean="0">
                <a:solidFill>
                  <a:schemeClr val="bg2">
                    <a:lumMod val="25000"/>
                  </a:schemeClr>
                </a:solidFill>
              </a:rPr>
              <a:t>за</a:t>
            </a:r>
            <a:r>
              <a:rPr lang="en-US" sz="2500" b="1" dirty="0" smtClean="0">
                <a:solidFill>
                  <a:schemeClr val="bg2">
                    <a:lumMod val="25000"/>
                  </a:schemeClr>
                </a:solidFill>
              </a:rPr>
              <a:t> </a:t>
            </a:r>
            <a:r>
              <a:rPr lang="en-US" sz="2500" b="1" dirty="0" err="1" smtClean="0">
                <a:solidFill>
                  <a:schemeClr val="bg2">
                    <a:lumMod val="25000"/>
                  </a:schemeClr>
                </a:solidFill>
              </a:rPr>
              <a:t>рђаву</a:t>
            </a:r>
            <a:r>
              <a:rPr lang="en-US" sz="2500" b="1" dirty="0" smtClean="0">
                <a:solidFill>
                  <a:schemeClr val="bg2">
                    <a:lumMod val="25000"/>
                  </a:schemeClr>
                </a:solidFill>
              </a:rPr>
              <a:t> </a:t>
            </a:r>
            <a:r>
              <a:rPr lang="en-US" sz="2500" b="1" dirty="0" err="1" smtClean="0">
                <a:solidFill>
                  <a:schemeClr val="bg2">
                    <a:lumMod val="25000"/>
                  </a:schemeClr>
                </a:solidFill>
              </a:rPr>
              <a:t>децу</a:t>
            </a:r>
            <a:r>
              <a:rPr lang="en-US" sz="2500" dirty="0" smtClean="0">
                <a:solidFill>
                  <a:schemeClr val="bg2">
                    <a:lumMod val="25000"/>
                  </a:schemeClr>
                </a:solidFill>
              </a:rPr>
              <a:t> </a:t>
            </a:r>
          </a:p>
          <a:p>
            <a:pPr eaLnBrk="1" hangingPunct="1">
              <a:defRPr/>
            </a:pPr>
            <a:r>
              <a:rPr lang="sr-Cyrl-CS" sz="2500" dirty="0" smtClean="0">
                <a:solidFill>
                  <a:schemeClr val="bg2">
                    <a:lumMod val="25000"/>
                  </a:schemeClr>
                </a:solidFill>
              </a:rPr>
              <a:t>                          </a:t>
            </a:r>
            <a:r>
              <a:rPr lang="en-US" sz="2500" dirty="0" err="1" smtClean="0">
                <a:solidFill>
                  <a:schemeClr val="bg2">
                    <a:lumMod val="25000"/>
                  </a:schemeClr>
                </a:solidFill>
              </a:rPr>
              <a:t>Aутор</a:t>
            </a:r>
            <a:r>
              <a:rPr lang="en-US" sz="2500" dirty="0" smtClean="0">
                <a:solidFill>
                  <a:schemeClr val="bg2">
                    <a:lumMod val="25000"/>
                  </a:schemeClr>
                </a:solidFill>
              </a:rPr>
              <a:t>: </a:t>
            </a:r>
            <a:r>
              <a:rPr lang="en-US" sz="2500" b="1" dirty="0" err="1" smtClean="0">
                <a:solidFill>
                  <a:schemeClr val="bg2">
                    <a:lumMod val="25000"/>
                  </a:schemeClr>
                </a:solidFill>
              </a:rPr>
              <a:t>Душан</a:t>
            </a:r>
            <a:r>
              <a:rPr lang="en-US" sz="2500" b="1" dirty="0" smtClean="0">
                <a:solidFill>
                  <a:schemeClr val="bg2">
                    <a:lumMod val="25000"/>
                  </a:schemeClr>
                </a:solidFill>
              </a:rPr>
              <a:t> </a:t>
            </a:r>
            <a:r>
              <a:rPr lang="en-US" sz="2500" b="1" dirty="0" err="1" smtClean="0">
                <a:solidFill>
                  <a:schemeClr val="bg2">
                    <a:lumMod val="25000"/>
                  </a:schemeClr>
                </a:solidFill>
              </a:rPr>
              <a:t>Радовић</a:t>
            </a:r>
            <a:endParaRPr lang="en-US" sz="2500" dirty="0" smtClean="0">
              <a:solidFill>
                <a:schemeClr val="bg2">
                  <a:lumMod val="25000"/>
                </a:schemeClr>
              </a:solidFill>
            </a:endParaRPr>
          </a:p>
          <a:p>
            <a:pPr eaLnBrk="1" hangingPunct="1">
              <a:defRPr/>
            </a:pPr>
            <a:r>
              <a:rPr lang="en-US" sz="2500" b="1" dirty="0" smtClean="0">
                <a:solidFill>
                  <a:schemeClr val="bg2">
                    <a:lumMod val="25000"/>
                  </a:schemeClr>
                </a:solidFill>
              </a:rPr>
              <a:t>2</a:t>
            </a:r>
            <a:r>
              <a:rPr lang="sr-Cyrl-CS" sz="2500" b="1" dirty="0" smtClean="0">
                <a:solidFill>
                  <a:schemeClr val="bg2">
                    <a:lumMod val="25000"/>
                  </a:schemeClr>
                </a:solidFill>
              </a:rPr>
              <a:t>1</a:t>
            </a:r>
            <a:r>
              <a:rPr lang="en-US" sz="2500" b="1" dirty="0" smtClean="0">
                <a:solidFill>
                  <a:schemeClr val="bg2">
                    <a:lumMod val="25000"/>
                  </a:schemeClr>
                </a:solidFill>
              </a:rPr>
              <a:t>. 11. 2014.</a:t>
            </a:r>
            <a:r>
              <a:rPr lang="en-US" sz="2500" dirty="0" smtClean="0">
                <a:solidFill>
                  <a:schemeClr val="bg2">
                    <a:lumMod val="25000"/>
                  </a:schemeClr>
                </a:solidFill>
              </a:rPr>
              <a:t> - </a:t>
            </a:r>
            <a:r>
              <a:rPr lang="en-US" sz="2500" dirty="0" err="1" smtClean="0">
                <a:solidFill>
                  <a:schemeClr val="bg2">
                    <a:lumMod val="25000"/>
                  </a:schemeClr>
                </a:solidFill>
              </a:rPr>
              <a:t>Књига</a:t>
            </a:r>
            <a:r>
              <a:rPr lang="en-US" sz="2500" dirty="0" smtClean="0">
                <a:solidFill>
                  <a:schemeClr val="bg2">
                    <a:lumMod val="25000"/>
                  </a:schemeClr>
                </a:solidFill>
              </a:rPr>
              <a:t>: </a:t>
            </a:r>
            <a:r>
              <a:rPr lang="sr-Cyrl-CS" sz="2500" b="1" dirty="0" smtClean="0">
                <a:solidFill>
                  <a:schemeClr val="bg2">
                    <a:lumMod val="25000"/>
                  </a:schemeClr>
                </a:solidFill>
              </a:rPr>
              <a:t>Лука из олука        </a:t>
            </a:r>
            <a:r>
              <a:rPr lang="en-US" sz="2500" dirty="0" err="1" smtClean="0">
                <a:solidFill>
                  <a:schemeClr val="bg2">
                    <a:lumMod val="25000"/>
                  </a:schemeClr>
                </a:solidFill>
              </a:rPr>
              <a:t>Књига</a:t>
            </a:r>
            <a:r>
              <a:rPr lang="en-US" sz="2500" dirty="0" smtClean="0">
                <a:solidFill>
                  <a:schemeClr val="bg2">
                    <a:lumMod val="25000"/>
                  </a:schemeClr>
                </a:solidFill>
              </a:rPr>
              <a:t>: </a:t>
            </a:r>
            <a:r>
              <a:rPr lang="sr-Cyrl-CS" sz="2500" b="1" dirty="0" smtClean="0">
                <a:solidFill>
                  <a:schemeClr val="bg2">
                    <a:lumMod val="25000"/>
                  </a:schemeClr>
                </a:solidFill>
              </a:rPr>
              <a:t>Штрокави Ђура</a:t>
            </a:r>
            <a:endParaRPr lang="en-US" sz="2500" dirty="0" smtClean="0">
              <a:solidFill>
                <a:schemeClr val="bg2">
                  <a:lumMod val="25000"/>
                </a:schemeClr>
              </a:solidFill>
            </a:endParaRPr>
          </a:p>
          <a:p>
            <a:pPr eaLnBrk="1" hangingPunct="1">
              <a:defRPr/>
            </a:pPr>
            <a:r>
              <a:rPr lang="sr-Cyrl-CS" sz="2500" dirty="0" smtClean="0">
                <a:solidFill>
                  <a:schemeClr val="bg2">
                    <a:lumMod val="25000"/>
                  </a:schemeClr>
                </a:solidFill>
              </a:rPr>
              <a:t>                          </a:t>
            </a:r>
            <a:r>
              <a:rPr lang="en-US" sz="2500" dirty="0" err="1" smtClean="0">
                <a:solidFill>
                  <a:schemeClr val="bg2">
                    <a:lumMod val="25000"/>
                  </a:schemeClr>
                </a:solidFill>
              </a:rPr>
              <a:t>Aутор</a:t>
            </a:r>
            <a:r>
              <a:rPr lang="en-US" sz="2500" dirty="0" smtClean="0">
                <a:solidFill>
                  <a:schemeClr val="bg2">
                    <a:lumMod val="25000"/>
                  </a:schemeClr>
                </a:solidFill>
              </a:rPr>
              <a:t>: </a:t>
            </a:r>
            <a:r>
              <a:rPr lang="sr-Cyrl-CS" sz="2500" b="1" dirty="0" smtClean="0">
                <a:solidFill>
                  <a:schemeClr val="bg2">
                    <a:lumMod val="25000"/>
                  </a:schemeClr>
                </a:solidFill>
              </a:rPr>
              <a:t>Дејан Алексић</a:t>
            </a:r>
          </a:p>
          <a:p>
            <a:pPr eaLnBrk="1" hangingPunct="1">
              <a:defRPr/>
            </a:pPr>
            <a:r>
              <a:rPr lang="en-US" sz="2500" b="1" dirty="0" smtClean="0">
                <a:solidFill>
                  <a:schemeClr val="bg2">
                    <a:lumMod val="25000"/>
                  </a:schemeClr>
                </a:solidFill>
              </a:rPr>
              <a:t>26. 11. 2014.</a:t>
            </a:r>
            <a:r>
              <a:rPr lang="en-US" sz="2500" dirty="0" smtClean="0">
                <a:solidFill>
                  <a:schemeClr val="bg2">
                    <a:lumMod val="25000"/>
                  </a:schemeClr>
                </a:solidFill>
              </a:rPr>
              <a:t> - </a:t>
            </a:r>
            <a:r>
              <a:rPr lang="en-US" sz="2500" dirty="0" err="1" smtClean="0">
                <a:solidFill>
                  <a:schemeClr val="bg2">
                    <a:lumMod val="25000"/>
                  </a:schemeClr>
                </a:solidFill>
              </a:rPr>
              <a:t>Књига</a:t>
            </a:r>
            <a:r>
              <a:rPr lang="en-US" sz="2500" dirty="0" smtClean="0">
                <a:solidFill>
                  <a:schemeClr val="bg2">
                    <a:lumMod val="25000"/>
                  </a:schemeClr>
                </a:solidFill>
              </a:rPr>
              <a:t>: </a:t>
            </a:r>
            <a:r>
              <a:rPr lang="en-US" sz="2500" b="1" dirty="0" smtClean="0">
                <a:solidFill>
                  <a:schemeClr val="bg2">
                    <a:lumMod val="25000"/>
                  </a:schemeClr>
                </a:solidFill>
              </a:rPr>
              <a:t>J</a:t>
            </a:r>
            <a:r>
              <a:rPr lang="sr-Cyrl-CS" sz="2500" b="1" dirty="0" smtClean="0">
                <a:solidFill>
                  <a:schemeClr val="bg2">
                    <a:lumMod val="25000"/>
                  </a:schemeClr>
                </a:solidFill>
              </a:rPr>
              <a:t>ежева кућица</a:t>
            </a:r>
            <a:endParaRPr lang="en-US" sz="2500" dirty="0" smtClean="0">
              <a:solidFill>
                <a:schemeClr val="bg2">
                  <a:lumMod val="25000"/>
                </a:schemeClr>
              </a:solidFill>
            </a:endParaRPr>
          </a:p>
          <a:p>
            <a:pPr eaLnBrk="1" hangingPunct="1">
              <a:defRPr/>
            </a:pPr>
            <a:r>
              <a:rPr lang="sr-Cyrl-CS" sz="2500" dirty="0" smtClean="0">
                <a:solidFill>
                  <a:schemeClr val="bg2">
                    <a:lumMod val="25000"/>
                  </a:schemeClr>
                </a:solidFill>
              </a:rPr>
              <a:t>                           </a:t>
            </a:r>
            <a:r>
              <a:rPr lang="en-US" sz="2500" dirty="0" err="1" smtClean="0">
                <a:solidFill>
                  <a:schemeClr val="bg2">
                    <a:lumMod val="25000"/>
                  </a:schemeClr>
                </a:solidFill>
              </a:rPr>
              <a:t>Aутор</a:t>
            </a:r>
            <a:r>
              <a:rPr lang="en-US" sz="2500" dirty="0" smtClean="0">
                <a:solidFill>
                  <a:schemeClr val="bg2">
                    <a:lumMod val="25000"/>
                  </a:schemeClr>
                </a:solidFill>
              </a:rPr>
              <a:t>: </a:t>
            </a:r>
            <a:r>
              <a:rPr lang="en-US" sz="2500" b="1" dirty="0" err="1" smtClean="0">
                <a:solidFill>
                  <a:schemeClr val="bg2">
                    <a:lumMod val="25000"/>
                  </a:schemeClr>
                </a:solidFill>
              </a:rPr>
              <a:t>Бранко</a:t>
            </a:r>
            <a:r>
              <a:rPr lang="en-US" sz="2500" b="1" dirty="0" smtClean="0">
                <a:solidFill>
                  <a:schemeClr val="bg2">
                    <a:lumMod val="25000"/>
                  </a:schemeClr>
                </a:solidFill>
              </a:rPr>
              <a:t> </a:t>
            </a:r>
            <a:r>
              <a:rPr lang="en-US" sz="2500" b="1" dirty="0" err="1" smtClean="0">
                <a:solidFill>
                  <a:schemeClr val="bg2">
                    <a:lumMod val="25000"/>
                  </a:schemeClr>
                </a:solidFill>
              </a:rPr>
              <a:t>Ћопић</a:t>
            </a:r>
            <a:endParaRPr lang="en-US" sz="2500" dirty="0" smtClean="0">
              <a:solidFill>
                <a:schemeClr val="bg2">
                  <a:lumMod val="25000"/>
                </a:schemeClr>
              </a:solidFill>
            </a:endParaRPr>
          </a:p>
          <a:p>
            <a:pPr eaLnBrk="1" hangingPunct="1">
              <a:defRPr/>
            </a:pPr>
            <a:r>
              <a:rPr lang="en-US" sz="2500" b="1" dirty="0" smtClean="0">
                <a:solidFill>
                  <a:schemeClr val="bg2">
                    <a:lumMod val="25000"/>
                  </a:schemeClr>
                </a:solidFill>
              </a:rPr>
              <a:t>28. 11. 2014.</a:t>
            </a:r>
            <a:r>
              <a:rPr lang="en-US" sz="2500" dirty="0" smtClean="0">
                <a:solidFill>
                  <a:schemeClr val="bg2">
                    <a:lumMod val="25000"/>
                  </a:schemeClr>
                </a:solidFill>
              </a:rPr>
              <a:t> - </a:t>
            </a:r>
            <a:r>
              <a:rPr lang="en-US" sz="2500" dirty="0" err="1" smtClean="0">
                <a:solidFill>
                  <a:schemeClr val="bg2">
                    <a:lumMod val="25000"/>
                  </a:schemeClr>
                </a:solidFill>
              </a:rPr>
              <a:t>Књига</a:t>
            </a:r>
            <a:r>
              <a:rPr lang="en-US" sz="2500" dirty="0" smtClean="0">
                <a:solidFill>
                  <a:schemeClr val="bg2">
                    <a:lumMod val="25000"/>
                  </a:schemeClr>
                </a:solidFill>
              </a:rPr>
              <a:t>: </a:t>
            </a:r>
            <a:r>
              <a:rPr lang="sr-Cyrl-CS" sz="2500" b="1" dirty="0" smtClean="0">
                <a:solidFill>
                  <a:schemeClr val="bg2">
                    <a:lumMod val="25000"/>
                  </a:schemeClr>
                </a:solidFill>
              </a:rPr>
              <a:t>Мачке из високог друштва</a:t>
            </a:r>
            <a:endParaRPr lang="en-US" sz="2500" dirty="0" smtClean="0">
              <a:solidFill>
                <a:schemeClr val="bg2">
                  <a:lumMod val="25000"/>
                </a:schemeClr>
              </a:solidFill>
            </a:endParaRPr>
          </a:p>
          <a:p>
            <a:pPr eaLnBrk="1" hangingPunct="1">
              <a:defRPr/>
            </a:pPr>
            <a:r>
              <a:rPr lang="sr-Cyrl-CS" sz="2500" b="1" dirty="0" smtClean="0">
                <a:solidFill>
                  <a:schemeClr val="bg2">
                    <a:lumMod val="25000"/>
                  </a:schemeClr>
                </a:solidFill>
              </a:rPr>
              <a:t>                           </a:t>
            </a:r>
            <a:r>
              <a:rPr lang="en-US" sz="2500" dirty="0" err="1" smtClean="0">
                <a:solidFill>
                  <a:schemeClr val="bg2">
                    <a:lumMod val="25000"/>
                  </a:schemeClr>
                </a:solidFill>
              </a:rPr>
              <a:t>Књига</a:t>
            </a:r>
            <a:r>
              <a:rPr lang="en-US" sz="2500" dirty="0" smtClean="0">
                <a:solidFill>
                  <a:schemeClr val="bg2">
                    <a:lumMod val="25000"/>
                  </a:schemeClr>
                </a:solidFill>
              </a:rPr>
              <a:t>: </a:t>
            </a:r>
            <a:r>
              <a:rPr lang="sr-Cyrl-CS" sz="2500" b="1" dirty="0" smtClean="0">
                <a:solidFill>
                  <a:schemeClr val="bg2">
                    <a:lumMod val="25000"/>
                  </a:schemeClr>
                </a:solidFill>
              </a:rPr>
              <a:t>Успавана лепотица</a:t>
            </a:r>
          </a:p>
          <a:p>
            <a:pPr eaLnBrk="1" hangingPunct="1">
              <a:defRPr/>
            </a:pPr>
            <a:r>
              <a:rPr lang="x-none" sz="2000" b="1" dirty="0" smtClean="0">
                <a:solidFill>
                  <a:schemeClr val="bg2">
                    <a:lumMod val="25000"/>
                  </a:schemeClr>
                </a:solidFill>
              </a:rPr>
              <a:t>                                                                                                   </a:t>
            </a:r>
            <a:r>
              <a:rPr lang="x-none" sz="2800" b="1" dirty="0" smtClean="0">
                <a:solidFill>
                  <a:schemeClr val="bg2">
                    <a:lumMod val="25000"/>
                  </a:schemeClr>
                </a:solidFill>
              </a:rPr>
              <a:t>Укупно: 7 дела</a:t>
            </a:r>
            <a:endParaRPr lang="en-US" sz="2800" dirty="0" smtClean="0">
              <a:solidFill>
                <a:schemeClr val="bg2">
                  <a:lumMod val="25000"/>
                </a:schemeClr>
              </a:solidFill>
            </a:endParaRPr>
          </a:p>
          <a:p>
            <a:pPr eaLnBrk="1" hangingPunct="1">
              <a:defRPr/>
            </a:pPr>
            <a:endParaRPr lang="en-US" sz="2000" dirty="0" smtClean="0">
              <a:solidFill>
                <a:schemeClr val="bg2">
                  <a:lumMod val="2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714500" y="357188"/>
            <a:ext cx="5486400" cy="142875"/>
          </a:xfrm>
        </p:spPr>
        <p:txBody>
          <a:bodyPr/>
          <a:lstStyle/>
          <a:p>
            <a:pPr eaLnBrk="1" hangingPunct="1"/>
            <a:endParaRPr lang="en-US" smtClean="0"/>
          </a:p>
        </p:txBody>
      </p:sp>
      <p:sp>
        <p:nvSpPr>
          <p:cNvPr id="18435" name="Text Placeholder 3"/>
          <p:cNvSpPr>
            <a:spLocks noGrp="1"/>
          </p:cNvSpPr>
          <p:nvPr>
            <p:ph type="body" sz="half" idx="2"/>
          </p:nvPr>
        </p:nvSpPr>
        <p:spPr>
          <a:xfrm>
            <a:off x="357188" y="928688"/>
            <a:ext cx="8572500" cy="5572125"/>
          </a:xfrm>
        </p:spPr>
        <p:txBody>
          <a:bodyPr/>
          <a:lstStyle/>
          <a:p>
            <a:pPr eaLnBrk="1" hangingPunct="1">
              <a:defRPr/>
            </a:pPr>
            <a:r>
              <a:rPr lang="sr-Cyrl-CS" sz="2800" b="1" u="sng" dirty="0" smtClean="0">
                <a:solidFill>
                  <a:schemeClr val="bg2">
                    <a:lumMod val="25000"/>
                  </a:schemeClr>
                </a:solidFill>
              </a:rPr>
              <a:t>Децембар:</a:t>
            </a:r>
          </a:p>
          <a:p>
            <a:pPr eaLnBrk="1" hangingPunct="1">
              <a:defRPr/>
            </a:pPr>
            <a:endParaRPr lang="sr-Cyrl-CS" sz="2800" dirty="0" smtClean="0">
              <a:solidFill>
                <a:schemeClr val="bg2">
                  <a:lumMod val="25000"/>
                </a:schemeClr>
              </a:solidFill>
            </a:endParaRPr>
          </a:p>
          <a:p>
            <a:pPr eaLnBrk="1" hangingPunct="1">
              <a:defRPr/>
            </a:pPr>
            <a:r>
              <a:rPr lang="en-US" sz="2800" b="1" dirty="0" smtClean="0">
                <a:solidFill>
                  <a:schemeClr val="bg2">
                    <a:lumMod val="25000"/>
                  </a:schemeClr>
                </a:solidFill>
              </a:rPr>
              <a:t>3. 12. 2014.</a:t>
            </a:r>
            <a:r>
              <a:rPr lang="en-US" sz="2800" dirty="0" smtClean="0">
                <a:solidFill>
                  <a:schemeClr val="bg2">
                    <a:lumMod val="25000"/>
                  </a:schemeClr>
                </a:solidFill>
              </a:rPr>
              <a:t> </a:t>
            </a:r>
            <a:r>
              <a:rPr lang="sr-Cyrl-CS" sz="2800" dirty="0" smtClean="0">
                <a:solidFill>
                  <a:schemeClr val="bg2">
                    <a:lumMod val="25000"/>
                  </a:schemeClr>
                </a:solidFill>
              </a:rPr>
              <a:t>- </a:t>
            </a:r>
            <a:r>
              <a:rPr lang="en-US" sz="2800" dirty="0" err="1" smtClean="0">
                <a:solidFill>
                  <a:schemeClr val="bg2">
                    <a:lumMod val="25000"/>
                  </a:schemeClr>
                </a:solidFill>
              </a:rPr>
              <a:t>Књига</a:t>
            </a:r>
            <a:r>
              <a:rPr lang="en-US" sz="2800" dirty="0" smtClean="0">
                <a:solidFill>
                  <a:schemeClr val="bg2">
                    <a:lumMod val="25000"/>
                  </a:schemeClr>
                </a:solidFill>
              </a:rPr>
              <a:t>: </a:t>
            </a:r>
            <a:r>
              <a:rPr lang="sr-Cyrl-CS" sz="2800" b="1" dirty="0" smtClean="0">
                <a:solidFill>
                  <a:schemeClr val="bg2">
                    <a:lumMod val="25000"/>
                  </a:schemeClr>
                </a:solidFill>
              </a:rPr>
              <a:t>Тутанкамон и златна двоколица</a:t>
            </a:r>
            <a:endParaRPr lang="en-US" sz="2800" dirty="0" smtClean="0">
              <a:solidFill>
                <a:schemeClr val="bg2">
                  <a:lumMod val="25000"/>
                </a:schemeClr>
              </a:solidFill>
            </a:endParaRPr>
          </a:p>
          <a:p>
            <a:pPr eaLnBrk="1" hangingPunct="1">
              <a:defRPr/>
            </a:pPr>
            <a:r>
              <a:rPr lang="sr-Cyrl-CS" sz="2800" dirty="0" smtClean="0">
                <a:solidFill>
                  <a:schemeClr val="bg2">
                    <a:lumMod val="25000"/>
                  </a:schemeClr>
                </a:solidFill>
              </a:rPr>
              <a:t>                        </a:t>
            </a:r>
            <a:r>
              <a:rPr lang="en-US" sz="2800" dirty="0" err="1" smtClean="0">
                <a:solidFill>
                  <a:schemeClr val="bg2">
                    <a:lumMod val="25000"/>
                  </a:schemeClr>
                </a:solidFill>
              </a:rPr>
              <a:t>Aутор</a:t>
            </a:r>
            <a:r>
              <a:rPr lang="en-US" sz="2800" dirty="0" smtClean="0">
                <a:solidFill>
                  <a:schemeClr val="bg2">
                    <a:lumMod val="25000"/>
                  </a:schemeClr>
                </a:solidFill>
              </a:rPr>
              <a:t>: </a:t>
            </a:r>
            <a:r>
              <a:rPr lang="en-US" sz="2800" b="1" dirty="0" err="1" smtClean="0">
                <a:solidFill>
                  <a:schemeClr val="bg2">
                    <a:lumMod val="25000"/>
                  </a:schemeClr>
                </a:solidFill>
              </a:rPr>
              <a:t>Демијан</a:t>
            </a:r>
            <a:r>
              <a:rPr lang="en-US" sz="2800" b="1" dirty="0" smtClean="0">
                <a:solidFill>
                  <a:schemeClr val="bg2">
                    <a:lumMod val="25000"/>
                  </a:schemeClr>
                </a:solidFill>
              </a:rPr>
              <a:t> </a:t>
            </a:r>
            <a:r>
              <a:rPr lang="en-US" sz="2800" b="1" dirty="0" err="1" smtClean="0">
                <a:solidFill>
                  <a:schemeClr val="bg2">
                    <a:lumMod val="25000"/>
                  </a:schemeClr>
                </a:solidFill>
              </a:rPr>
              <a:t>Харви</a:t>
            </a:r>
            <a:r>
              <a:rPr lang="en-US" sz="2800" b="1" dirty="0" smtClean="0">
                <a:solidFill>
                  <a:schemeClr val="bg2">
                    <a:lumMod val="25000"/>
                  </a:schemeClr>
                </a:solidFill>
              </a:rPr>
              <a:t> и </a:t>
            </a:r>
            <a:r>
              <a:rPr lang="en-US" sz="2800" b="1" dirty="0" err="1" smtClean="0">
                <a:solidFill>
                  <a:schemeClr val="bg2">
                    <a:lumMod val="25000"/>
                  </a:schemeClr>
                </a:solidFill>
              </a:rPr>
              <a:t>Грејам</a:t>
            </a:r>
            <a:r>
              <a:rPr lang="en-US" sz="2800" b="1" dirty="0" smtClean="0">
                <a:solidFill>
                  <a:schemeClr val="bg2">
                    <a:lumMod val="25000"/>
                  </a:schemeClr>
                </a:solidFill>
              </a:rPr>
              <a:t> </a:t>
            </a:r>
            <a:r>
              <a:rPr lang="en-US" sz="2800" b="1" dirty="0" err="1" smtClean="0">
                <a:solidFill>
                  <a:schemeClr val="bg2">
                    <a:lumMod val="25000"/>
                  </a:schemeClr>
                </a:solidFill>
              </a:rPr>
              <a:t>Филиот</a:t>
            </a:r>
            <a:r>
              <a:rPr lang="en-US" sz="2800" dirty="0" smtClean="0">
                <a:solidFill>
                  <a:schemeClr val="bg2">
                    <a:lumMod val="25000"/>
                  </a:schemeClr>
                </a:solidFill>
              </a:rPr>
              <a:t> </a:t>
            </a:r>
          </a:p>
          <a:p>
            <a:pPr eaLnBrk="1" hangingPunct="1">
              <a:defRPr/>
            </a:pPr>
            <a:r>
              <a:rPr lang="sr-Cyrl-CS" sz="2800" b="1" dirty="0" smtClean="0">
                <a:solidFill>
                  <a:schemeClr val="bg2">
                    <a:lumMod val="25000"/>
                  </a:schemeClr>
                </a:solidFill>
              </a:rPr>
              <a:t>10</a:t>
            </a:r>
            <a:r>
              <a:rPr lang="en-US" sz="2800" b="1" dirty="0" smtClean="0">
                <a:solidFill>
                  <a:schemeClr val="bg2">
                    <a:lumMod val="25000"/>
                  </a:schemeClr>
                </a:solidFill>
              </a:rPr>
              <a:t>. 12. 2014.</a:t>
            </a:r>
            <a:r>
              <a:rPr lang="en-US" sz="2800" dirty="0" smtClean="0">
                <a:solidFill>
                  <a:schemeClr val="bg2">
                    <a:lumMod val="25000"/>
                  </a:schemeClr>
                </a:solidFill>
              </a:rPr>
              <a:t> </a:t>
            </a:r>
            <a:r>
              <a:rPr lang="sr-Cyrl-CS" sz="2800" dirty="0" smtClean="0">
                <a:solidFill>
                  <a:schemeClr val="bg2">
                    <a:lumMod val="25000"/>
                  </a:schemeClr>
                </a:solidFill>
              </a:rPr>
              <a:t>- </a:t>
            </a:r>
            <a:r>
              <a:rPr lang="en-US" sz="2800" dirty="0" err="1" smtClean="0">
                <a:solidFill>
                  <a:schemeClr val="bg2">
                    <a:lumMod val="25000"/>
                  </a:schemeClr>
                </a:solidFill>
              </a:rPr>
              <a:t>Књига</a:t>
            </a:r>
            <a:r>
              <a:rPr lang="en-US" sz="2800" dirty="0" smtClean="0">
                <a:solidFill>
                  <a:schemeClr val="bg2">
                    <a:lumMod val="25000"/>
                  </a:schemeClr>
                </a:solidFill>
              </a:rPr>
              <a:t>: </a:t>
            </a:r>
            <a:r>
              <a:rPr lang="sr-Cyrl-CS" sz="2800" b="1" dirty="0" smtClean="0">
                <a:solidFill>
                  <a:schemeClr val="bg2">
                    <a:lumMod val="25000"/>
                  </a:schemeClr>
                </a:solidFill>
              </a:rPr>
              <a:t>Прича о ваљушку</a:t>
            </a:r>
            <a:endParaRPr lang="en-US" sz="2800" dirty="0" smtClean="0">
              <a:solidFill>
                <a:schemeClr val="bg2">
                  <a:lumMod val="25000"/>
                </a:schemeClr>
              </a:solidFill>
            </a:endParaRPr>
          </a:p>
          <a:p>
            <a:pPr eaLnBrk="1" hangingPunct="1">
              <a:defRPr/>
            </a:pPr>
            <a:r>
              <a:rPr lang="sr-Cyrl-CS" sz="2800" dirty="0" smtClean="0">
                <a:solidFill>
                  <a:schemeClr val="bg2">
                    <a:lumMod val="25000"/>
                  </a:schemeClr>
                </a:solidFill>
              </a:rPr>
              <a:t>                        </a:t>
            </a:r>
            <a:r>
              <a:rPr lang="en-US" sz="2800" dirty="0" err="1" smtClean="0">
                <a:solidFill>
                  <a:schemeClr val="bg2">
                    <a:lumMod val="25000"/>
                  </a:schemeClr>
                </a:solidFill>
              </a:rPr>
              <a:t>Aутор</a:t>
            </a:r>
            <a:r>
              <a:rPr lang="en-US" sz="2800" dirty="0" smtClean="0">
                <a:solidFill>
                  <a:schemeClr val="bg2">
                    <a:lumMod val="25000"/>
                  </a:schemeClr>
                </a:solidFill>
              </a:rPr>
              <a:t>: </a:t>
            </a:r>
            <a:r>
              <a:rPr lang="sr-Cyrl-CS" sz="2800" b="1" dirty="0" smtClean="0">
                <a:solidFill>
                  <a:schemeClr val="bg2">
                    <a:lumMod val="25000"/>
                  </a:schemeClr>
                </a:solidFill>
              </a:rPr>
              <a:t>Брана Цветковић</a:t>
            </a:r>
          </a:p>
          <a:p>
            <a:pPr eaLnBrk="1" hangingPunct="1">
              <a:defRPr/>
            </a:pPr>
            <a:r>
              <a:rPr lang="sr-Cyrl-CS" sz="2800" b="1" dirty="0" smtClean="0">
                <a:solidFill>
                  <a:schemeClr val="bg2">
                    <a:lumMod val="25000"/>
                  </a:schemeClr>
                </a:solidFill>
              </a:rPr>
              <a:t>19</a:t>
            </a:r>
            <a:r>
              <a:rPr lang="en-US" sz="2800" b="1" dirty="0" smtClean="0">
                <a:solidFill>
                  <a:schemeClr val="bg2">
                    <a:lumMod val="25000"/>
                  </a:schemeClr>
                </a:solidFill>
              </a:rPr>
              <a:t>. 12. 2014.</a:t>
            </a:r>
            <a:r>
              <a:rPr lang="en-US" sz="2800" dirty="0" smtClean="0">
                <a:solidFill>
                  <a:schemeClr val="bg2">
                    <a:lumMod val="25000"/>
                  </a:schemeClr>
                </a:solidFill>
              </a:rPr>
              <a:t> </a:t>
            </a:r>
            <a:r>
              <a:rPr lang="sr-Cyrl-CS" sz="2800" dirty="0" smtClean="0">
                <a:solidFill>
                  <a:schemeClr val="bg2">
                    <a:lumMod val="25000"/>
                  </a:schemeClr>
                </a:solidFill>
              </a:rPr>
              <a:t>– </a:t>
            </a:r>
            <a:r>
              <a:rPr lang="x-none" sz="2800" dirty="0" smtClean="0">
                <a:solidFill>
                  <a:schemeClr val="bg2">
                    <a:lumMod val="25000"/>
                  </a:schemeClr>
                </a:solidFill>
              </a:rPr>
              <a:t>Прича</a:t>
            </a:r>
            <a:r>
              <a:rPr lang="sr-Cyrl-CS" sz="2800" dirty="0" smtClean="0">
                <a:solidFill>
                  <a:schemeClr val="bg2">
                    <a:lumMod val="25000"/>
                  </a:schemeClr>
                </a:solidFill>
              </a:rPr>
              <a:t> </a:t>
            </a:r>
            <a:r>
              <a:rPr lang="en-US" sz="2800" dirty="0" smtClean="0">
                <a:solidFill>
                  <a:schemeClr val="bg2">
                    <a:lumMod val="25000"/>
                  </a:schemeClr>
                </a:solidFill>
              </a:rPr>
              <a:t>:</a:t>
            </a:r>
            <a:r>
              <a:rPr lang="x-none" sz="2800" dirty="0" smtClean="0">
                <a:solidFill>
                  <a:schemeClr val="bg2">
                    <a:lumMod val="25000"/>
                  </a:schemeClr>
                </a:solidFill>
              </a:rPr>
              <a:t> </a:t>
            </a:r>
            <a:r>
              <a:rPr lang="x-none" sz="2800" b="1" dirty="0" smtClean="0">
                <a:solidFill>
                  <a:schemeClr val="bg2">
                    <a:lumMod val="25000"/>
                  </a:schemeClr>
                </a:solidFill>
              </a:rPr>
              <a:t>Голијат</a:t>
            </a:r>
            <a:endParaRPr lang="en-US" sz="2800" dirty="0" smtClean="0">
              <a:solidFill>
                <a:schemeClr val="bg2">
                  <a:lumMod val="25000"/>
                </a:schemeClr>
              </a:solidFill>
            </a:endParaRPr>
          </a:p>
          <a:p>
            <a:pPr eaLnBrk="1" hangingPunct="1">
              <a:defRPr/>
            </a:pPr>
            <a:r>
              <a:rPr lang="sr-Cyrl-CS" sz="2800" b="1" dirty="0" smtClean="0">
                <a:solidFill>
                  <a:schemeClr val="bg2">
                    <a:lumMod val="25000"/>
                  </a:schemeClr>
                </a:solidFill>
              </a:rPr>
              <a:t>29</a:t>
            </a:r>
            <a:r>
              <a:rPr lang="en-US" sz="2800" b="1" dirty="0" smtClean="0">
                <a:solidFill>
                  <a:schemeClr val="bg2">
                    <a:lumMod val="25000"/>
                  </a:schemeClr>
                </a:solidFill>
              </a:rPr>
              <a:t>. 12. 2014.</a:t>
            </a:r>
            <a:r>
              <a:rPr lang="en-US" sz="2800" dirty="0" smtClean="0">
                <a:solidFill>
                  <a:schemeClr val="bg2">
                    <a:lumMod val="25000"/>
                  </a:schemeClr>
                </a:solidFill>
              </a:rPr>
              <a:t> </a:t>
            </a:r>
            <a:r>
              <a:rPr lang="sr-Cyrl-CS" sz="2800" dirty="0" smtClean="0">
                <a:solidFill>
                  <a:schemeClr val="bg2">
                    <a:lumMod val="25000"/>
                  </a:schemeClr>
                </a:solidFill>
              </a:rPr>
              <a:t>–</a:t>
            </a:r>
            <a:r>
              <a:rPr lang="en-US" sz="2800" dirty="0" err="1" smtClean="0">
                <a:solidFill>
                  <a:schemeClr val="bg2">
                    <a:lumMod val="25000"/>
                  </a:schemeClr>
                </a:solidFill>
              </a:rPr>
              <a:t>Књига</a:t>
            </a:r>
            <a:r>
              <a:rPr lang="en-US" sz="2800" dirty="0" smtClean="0">
                <a:solidFill>
                  <a:schemeClr val="bg2">
                    <a:lumMod val="25000"/>
                  </a:schemeClr>
                </a:solidFill>
              </a:rPr>
              <a:t>:</a:t>
            </a:r>
            <a:r>
              <a:rPr lang="x-none" sz="2800" dirty="0" smtClean="0">
                <a:solidFill>
                  <a:schemeClr val="bg2">
                    <a:lumMod val="25000"/>
                  </a:schemeClr>
                </a:solidFill>
              </a:rPr>
              <a:t> </a:t>
            </a:r>
            <a:r>
              <a:rPr lang="x-none" sz="2800" b="1" dirty="0" smtClean="0">
                <a:solidFill>
                  <a:schemeClr val="bg2">
                    <a:lumMod val="25000"/>
                  </a:schemeClr>
                </a:solidFill>
              </a:rPr>
              <a:t>Деда Мраз и Божић Бата</a:t>
            </a:r>
          </a:p>
          <a:p>
            <a:pPr eaLnBrk="1" hangingPunct="1">
              <a:defRPr/>
            </a:pPr>
            <a:r>
              <a:rPr lang="x-none" sz="2800" dirty="0" smtClean="0">
                <a:solidFill>
                  <a:schemeClr val="bg2">
                    <a:lumMod val="25000"/>
                  </a:schemeClr>
                </a:solidFill>
              </a:rPr>
              <a:t>                         </a:t>
            </a:r>
          </a:p>
          <a:p>
            <a:pPr eaLnBrk="1" hangingPunct="1">
              <a:defRPr/>
            </a:pPr>
            <a:r>
              <a:rPr lang="x-none" sz="2400" b="1" dirty="0" smtClean="0">
                <a:solidFill>
                  <a:schemeClr val="bg2">
                    <a:lumMod val="25000"/>
                  </a:schemeClr>
                </a:solidFill>
              </a:rPr>
              <a:t>                                                                                    </a:t>
            </a:r>
            <a:r>
              <a:rPr lang="x-none" sz="2800" b="1" dirty="0" smtClean="0">
                <a:solidFill>
                  <a:schemeClr val="bg2">
                    <a:lumMod val="25000"/>
                  </a:schemeClr>
                </a:solidFill>
              </a:rPr>
              <a:t>Укупно: 4 дела</a:t>
            </a:r>
            <a:endParaRPr lang="sr-Cyrl-CS" sz="2800" dirty="0" smtClean="0">
              <a:solidFill>
                <a:schemeClr val="bg2">
                  <a:lumMod val="25000"/>
                </a:schemeClr>
              </a:solidFill>
            </a:endParaRPr>
          </a:p>
          <a:p>
            <a:pPr eaLnBrk="1" hangingPunct="1">
              <a:defRPr/>
            </a:pPr>
            <a:endParaRPr lang="sr-Cyrl-CS" sz="2800" dirty="0" smtClean="0">
              <a:solidFill>
                <a:schemeClr val="bg2">
                  <a:lumMod val="25000"/>
                </a:schemeClr>
              </a:solidFill>
            </a:endParaRPr>
          </a:p>
          <a:p>
            <a:pPr eaLnBrk="1" hangingPunct="1">
              <a:defRPr/>
            </a:pPr>
            <a:endParaRPr lang="en-US" sz="2800" dirty="0" smtClean="0"/>
          </a:p>
          <a:p>
            <a:pPr eaLnBrk="1" hangingPunct="1">
              <a:defRPr/>
            </a:pPr>
            <a:endParaRPr lang="en-US" sz="2800" dirty="0" smtClean="0"/>
          </a:p>
          <a:p>
            <a:pPr eaLnBrk="1" hangingPunct="1">
              <a:defRPr/>
            </a:pPr>
            <a:endParaRPr lang="en-US"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x-none" b="1" dirty="0" smtClean="0">
                <a:solidFill>
                  <a:schemeClr val="bg2">
                    <a:lumMod val="25000"/>
                  </a:schemeClr>
                </a:solidFill>
              </a:rPr>
              <a:t>ПРОДУКТИ РАДА:</a:t>
            </a:r>
            <a:endParaRPr lang="en-US" b="1" dirty="0">
              <a:solidFill>
                <a:schemeClr val="bg2">
                  <a:lumMod val="25000"/>
                </a:schemeClr>
              </a:solidFill>
            </a:endParaRPr>
          </a:p>
        </p:txBody>
      </p:sp>
      <p:sp>
        <p:nvSpPr>
          <p:cNvPr id="6" name="Content Placeholder 5"/>
          <p:cNvSpPr>
            <a:spLocks noGrp="1"/>
          </p:cNvSpPr>
          <p:nvPr>
            <p:ph idx="1"/>
          </p:nvPr>
        </p:nvSpPr>
        <p:spPr>
          <a:xfrm>
            <a:off x="457200" y="1214438"/>
            <a:ext cx="8229600" cy="5429250"/>
          </a:xfrm>
        </p:spPr>
        <p:txBody>
          <a:bodyPr/>
          <a:lstStyle/>
          <a:p>
            <a:pPr>
              <a:defRPr/>
            </a:pPr>
            <a:r>
              <a:rPr lang="x-none" dirty="0" smtClean="0">
                <a:solidFill>
                  <a:schemeClr val="bg2">
                    <a:lumMod val="25000"/>
                  </a:schemeClr>
                </a:solidFill>
              </a:rPr>
              <a:t>ИЛУСТРАЦИЈЕ</a:t>
            </a:r>
          </a:p>
          <a:p>
            <a:pPr>
              <a:defRPr/>
            </a:pPr>
            <a:r>
              <a:rPr lang="x-none" dirty="0" smtClean="0">
                <a:solidFill>
                  <a:schemeClr val="bg2">
                    <a:lumMod val="25000"/>
                  </a:schemeClr>
                </a:solidFill>
              </a:rPr>
              <a:t>САМОСТАЛНО ЗАПИСИВАЊЕ РЕЧИ, РЕЧЕНИЦА</a:t>
            </a:r>
          </a:p>
          <a:p>
            <a:pPr>
              <a:defRPr/>
            </a:pPr>
            <a:r>
              <a:rPr lang="x-none" dirty="0" smtClean="0">
                <a:solidFill>
                  <a:schemeClr val="bg2">
                    <a:lumMod val="25000"/>
                  </a:schemeClr>
                </a:solidFill>
              </a:rPr>
              <a:t>САМОСТАЛНА ИЗРАДА РЕБУСА</a:t>
            </a:r>
          </a:p>
          <a:p>
            <a:pPr>
              <a:defRPr/>
            </a:pPr>
            <a:r>
              <a:rPr lang="x-none" dirty="0" smtClean="0">
                <a:solidFill>
                  <a:schemeClr val="bg2">
                    <a:lumMod val="25000"/>
                  </a:schemeClr>
                </a:solidFill>
              </a:rPr>
              <a:t>ИЛУСТРАЦИЈЕ НАРОДНИХ ЗАГОНЕТКИ</a:t>
            </a:r>
          </a:p>
          <a:p>
            <a:pPr>
              <a:defRPr/>
            </a:pPr>
            <a:r>
              <a:rPr lang="x-none" dirty="0" smtClean="0">
                <a:solidFill>
                  <a:schemeClr val="bg2">
                    <a:lumMod val="25000"/>
                  </a:schemeClr>
                </a:solidFill>
              </a:rPr>
              <a:t>ДРАМАТИЗАЦИЈА ТЕКСТОВА</a:t>
            </a:r>
          </a:p>
          <a:p>
            <a:pPr>
              <a:defRPr/>
            </a:pPr>
            <a:r>
              <a:rPr lang="x-none" dirty="0" smtClean="0">
                <a:solidFill>
                  <a:schemeClr val="bg2">
                    <a:lumMod val="25000"/>
                  </a:schemeClr>
                </a:solidFill>
              </a:rPr>
              <a:t>ПОЗОРИШТЕ СЕНКИ</a:t>
            </a:r>
          </a:p>
          <a:p>
            <a:pPr>
              <a:defRPr/>
            </a:pPr>
            <a:r>
              <a:rPr lang="x-none" dirty="0" smtClean="0">
                <a:solidFill>
                  <a:schemeClr val="bg2">
                    <a:lumMod val="25000"/>
                  </a:schemeClr>
                </a:solidFill>
              </a:rPr>
              <a:t>ЛУТКАРСКА ПРЕДСТАВА</a:t>
            </a:r>
          </a:p>
          <a:p>
            <a:pPr>
              <a:defRPr/>
            </a:pPr>
            <a:r>
              <a:rPr lang="x-none" dirty="0" smtClean="0">
                <a:solidFill>
                  <a:schemeClr val="bg2">
                    <a:lumMod val="25000"/>
                  </a:schemeClr>
                </a:solidFill>
              </a:rPr>
              <a:t>ИЗРАДА СЛИКОВНОГ ПИСМА</a:t>
            </a:r>
          </a:p>
          <a:p>
            <a:pPr>
              <a:defRPr/>
            </a:pPr>
            <a:endParaRPr lang="en-US"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54112"/>
          </a:xfrm>
        </p:spPr>
        <p:txBody>
          <a:bodyPr rtlCol="0">
            <a:normAutofit fontScale="90000"/>
          </a:bodyPr>
          <a:lstStyle/>
          <a:p>
            <a:pPr algn="l" eaLnBrk="1" fontAlgn="auto" hangingPunct="1">
              <a:spcAft>
                <a:spcPts val="0"/>
              </a:spcAft>
              <a:defRPr/>
            </a:pPr>
            <a:r>
              <a:rPr lang="x-none" sz="32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a:t>
            </a:r>
            <a:r>
              <a:rPr lang="x-none" sz="32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Продукти:</a:t>
            </a:r>
            <a:r>
              <a:rPr lang="x-none" sz="32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a:r>
            <a:br>
              <a:rPr lang="x-none" sz="32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br>
            <a:r>
              <a:rPr lang="x-none" sz="32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илустрације</a:t>
            </a:r>
            <a:br>
              <a:rPr lang="x-none" sz="32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br>
            <a:endParaRPr lang="en-US" sz="3200" b="1" dirty="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20483" name="Content Placeholder 4" descr="1.jpg"/>
          <p:cNvPicPr>
            <a:picLocks noGrp="1" noChangeAspect="1"/>
          </p:cNvPicPr>
          <p:nvPr>
            <p:ph sz="half" idx="2"/>
          </p:nvPr>
        </p:nvPicPr>
        <p:blipFill>
          <a:blip r:embed="rId2" cstate="print"/>
          <a:srcRect/>
          <a:stretch>
            <a:fillRect/>
          </a:stretch>
        </p:blipFill>
        <p:spPr>
          <a:xfrm>
            <a:off x="4643438" y="285750"/>
            <a:ext cx="4038600" cy="3028950"/>
          </a:xfrm>
        </p:spPr>
      </p:pic>
      <p:pic>
        <p:nvPicPr>
          <p:cNvPr id="20484" name="Content Placeholder 6" descr="2.jpg"/>
          <p:cNvPicPr>
            <a:picLocks noGrp="1" noChangeAspect="1"/>
          </p:cNvPicPr>
          <p:nvPr>
            <p:ph sz="half" idx="1"/>
          </p:nvPr>
        </p:nvPicPr>
        <p:blipFill>
          <a:blip r:embed="rId3"/>
          <a:srcRect/>
          <a:stretch>
            <a:fillRect/>
          </a:stretch>
        </p:blipFill>
        <p:spPr>
          <a:xfrm>
            <a:off x="4929188" y="3714750"/>
            <a:ext cx="3619500" cy="2714625"/>
          </a:xfrm>
        </p:spPr>
      </p:pic>
      <p:pic>
        <p:nvPicPr>
          <p:cNvPr id="20485" name="Picture 2" descr="G:\CITAONICA\citaonica fotke\radovi\Photo0362.jpg"/>
          <p:cNvPicPr>
            <a:picLocks noChangeAspect="1" noChangeArrowheads="1"/>
          </p:cNvPicPr>
          <p:nvPr/>
        </p:nvPicPr>
        <p:blipFill>
          <a:blip r:embed="rId4"/>
          <a:srcRect/>
          <a:stretch>
            <a:fillRect/>
          </a:stretch>
        </p:blipFill>
        <p:spPr bwMode="auto">
          <a:xfrm>
            <a:off x="0" y="1571625"/>
            <a:ext cx="4714875" cy="35353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650" y="908050"/>
            <a:ext cx="7777163" cy="1225550"/>
          </a:xfrm>
        </p:spPr>
        <p:txBody>
          <a:bodyPr rtlCol="0">
            <a:normAutofit fontScale="90000"/>
          </a:bodyPr>
          <a:lstStyle/>
          <a:p>
            <a:pPr algn="l" eaLnBrk="1" fontAlgn="auto" hangingPunct="1">
              <a:spcAft>
                <a:spcPts val="0"/>
              </a:spcAft>
              <a:defRPr/>
            </a:pPr>
            <a:r>
              <a:rPr lang="x-none" sz="32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Категорија</a:t>
            </a:r>
            <a:r>
              <a:rPr lang="x-none" sz="3200" smtClean="0">
                <a:solidFill>
                  <a:schemeClr val="bg2">
                    <a:lumMod val="25000"/>
                  </a:schemeClr>
                </a:solidFill>
                <a:latin typeface="Arial" pitchFamily="34" charset="0"/>
                <a:cs typeface="Arial" pitchFamily="34" charset="0"/>
              </a:rPr>
              <a:t>: </a:t>
            </a:r>
            <a:r>
              <a:rPr lang="x-none" sz="3200" b="1" smtClean="0">
                <a:solidFill>
                  <a:schemeClr val="bg2">
                    <a:lumMod val="25000"/>
                  </a:schemeClr>
                </a:solidFill>
                <a:latin typeface="Arial" pitchFamily="34" charset="0"/>
                <a:cs typeface="Arial" pitchFamily="34" charset="0"/>
              </a:rPr>
              <a:t>ваннаставне активности</a:t>
            </a:r>
            <a:br>
              <a:rPr lang="x-none" sz="3200" b="1" smtClean="0">
                <a:solidFill>
                  <a:schemeClr val="bg2">
                    <a:lumMod val="25000"/>
                  </a:schemeClr>
                </a:solidFill>
                <a:latin typeface="Arial" pitchFamily="34" charset="0"/>
                <a:cs typeface="Arial" pitchFamily="34" charset="0"/>
              </a:rPr>
            </a:br>
            <a:r>
              <a:rPr lang="x-none" sz="3200" smtClean="0">
                <a:solidFill>
                  <a:schemeClr val="bg2">
                    <a:lumMod val="25000"/>
                  </a:schemeClr>
                </a:solidFill>
                <a:latin typeface="Arial" pitchFamily="34" charset="0"/>
                <a:cs typeface="Arial" pitchFamily="34" charset="0"/>
              </a:rPr>
              <a:t/>
            </a:r>
            <a:br>
              <a:rPr lang="x-none" sz="3200" smtClean="0">
                <a:solidFill>
                  <a:schemeClr val="bg2">
                    <a:lumMod val="25000"/>
                  </a:schemeClr>
                </a:solidFill>
                <a:latin typeface="Arial" pitchFamily="34" charset="0"/>
                <a:cs typeface="Arial" pitchFamily="34" charset="0"/>
              </a:rPr>
            </a:br>
            <a:r>
              <a:rPr lang="x-none" sz="32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Разред</a:t>
            </a:r>
            <a:r>
              <a:rPr lang="x-none" sz="3200" smtClean="0">
                <a:solidFill>
                  <a:schemeClr val="bg2">
                    <a:lumMod val="25000"/>
                  </a:schemeClr>
                </a:solidFill>
                <a:latin typeface="Arial" pitchFamily="34" charset="0"/>
                <a:cs typeface="Arial" pitchFamily="34" charset="0"/>
              </a:rPr>
              <a:t>: </a:t>
            </a:r>
            <a:r>
              <a:rPr lang="sr-Cyrl-CS" sz="3200" b="1" dirty="0" smtClean="0">
                <a:solidFill>
                  <a:schemeClr val="bg2">
                    <a:lumMod val="25000"/>
                  </a:schemeClr>
                </a:solidFill>
                <a:latin typeface="Arial" pitchFamily="34" charset="0"/>
                <a:cs typeface="Arial" pitchFamily="34" charset="0"/>
              </a:rPr>
              <a:t>први</a:t>
            </a:r>
            <a:r>
              <a:rPr lang="x-none" sz="3200" b="1" smtClean="0">
                <a:solidFill>
                  <a:schemeClr val="bg2">
                    <a:lumMod val="25000"/>
                  </a:schemeClr>
                </a:solidFill>
                <a:latin typeface="Arial" pitchFamily="34" charset="0"/>
                <a:cs typeface="Arial" pitchFamily="34" charset="0"/>
              </a:rPr>
              <a:t>   </a:t>
            </a:r>
            <a:br>
              <a:rPr lang="x-none" sz="3200" b="1" smtClean="0">
                <a:solidFill>
                  <a:schemeClr val="bg2">
                    <a:lumMod val="25000"/>
                  </a:schemeClr>
                </a:solidFill>
                <a:latin typeface="Arial" pitchFamily="34" charset="0"/>
                <a:cs typeface="Arial" pitchFamily="34" charset="0"/>
              </a:rPr>
            </a:br>
            <a:endParaRPr lang="en-US" sz="3200" b="1" dirty="0">
              <a:solidFill>
                <a:schemeClr val="bg2">
                  <a:lumMod val="25000"/>
                </a:schemeClr>
              </a:solidFill>
              <a:latin typeface="Arial" pitchFamily="34" charset="0"/>
              <a:cs typeface="Arial" pitchFamily="34" charset="0"/>
            </a:endParaRPr>
          </a:p>
        </p:txBody>
      </p:sp>
      <p:sp>
        <p:nvSpPr>
          <p:cNvPr id="3" name="Subtitle 2"/>
          <p:cNvSpPr>
            <a:spLocks noGrp="1"/>
          </p:cNvSpPr>
          <p:nvPr>
            <p:ph type="subTitle" idx="1"/>
          </p:nvPr>
        </p:nvSpPr>
        <p:spPr>
          <a:xfrm>
            <a:off x="684213" y="2276475"/>
            <a:ext cx="8102600" cy="4224338"/>
          </a:xfrm>
        </p:spPr>
        <p:txBody>
          <a:bodyPr rtlCol="0">
            <a:noAutofit/>
          </a:bodyPr>
          <a:lstStyle/>
          <a:p>
            <a:pPr algn="l" eaLnBrk="1" fontAlgn="auto" hangingPunct="1">
              <a:spcAft>
                <a:spcPts val="0"/>
              </a:spcAft>
              <a:buFont typeface="Arial" pitchFamily="34" charset="0"/>
              <a:buNone/>
              <a:defRPr/>
            </a:pPr>
            <a:r>
              <a:rPr lang="x-none" sz="28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Тема</a:t>
            </a:r>
            <a:r>
              <a:rPr lang="sr-Cyrl-CS" sz="28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УЧИОНИЦА ЧИТАОНИЦА</a:t>
            </a:r>
            <a:endParaRPr lang="x-none" sz="2800" b="1" i="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a:p>
            <a:pPr algn="l" eaLnBrk="1" fontAlgn="auto" hangingPunct="1">
              <a:spcAft>
                <a:spcPts val="0"/>
              </a:spcAft>
              <a:buFont typeface="Arial" pitchFamily="34" charset="0"/>
              <a:buNone/>
              <a:defRPr/>
            </a:pPr>
            <a:endParaRPr lang="sr-Cyrl-CS" sz="28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a:p>
            <a:pPr algn="l" eaLnBrk="1" fontAlgn="auto" hangingPunct="1">
              <a:spcAft>
                <a:spcPts val="0"/>
              </a:spcAft>
              <a:buFont typeface="Arial" pitchFamily="34" charset="0"/>
              <a:buNone/>
              <a:defRPr/>
            </a:pPr>
            <a:r>
              <a:rPr lang="x-none" sz="28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Основни циљ:</a:t>
            </a:r>
            <a:endParaRPr lang="sr-Cyrl-CS" sz="28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a:p>
            <a:pPr algn="l" eaLnBrk="1" fontAlgn="auto" hangingPunct="1">
              <a:spcAft>
                <a:spcPts val="0"/>
              </a:spcAft>
              <a:buFont typeface="Arial" pitchFamily="34" charset="0"/>
              <a:buNone/>
              <a:defRPr/>
            </a:pPr>
            <a:r>
              <a:rPr lang="sr-Cyrl-CS" sz="2800" dirty="0" smtClean="0">
                <a:solidFill>
                  <a:schemeClr val="bg2">
                    <a:lumMod val="25000"/>
                  </a:schemeClr>
                </a:solidFill>
                <a:latin typeface="Arial" pitchFamily="34" charset="0"/>
                <a:cs typeface="Arial" pitchFamily="34" charset="0"/>
              </a:rPr>
              <a:t>- Развијање и неговање читалачких навика код ученика и љубав према књизи</a:t>
            </a:r>
          </a:p>
          <a:p>
            <a:pPr algn="l" eaLnBrk="1" fontAlgn="auto" hangingPunct="1">
              <a:spcAft>
                <a:spcPts val="0"/>
              </a:spcAft>
              <a:buFont typeface="Arial" pitchFamily="34" charset="0"/>
              <a:buNone/>
              <a:defRPr/>
            </a:pPr>
            <a:r>
              <a:rPr lang="ru-RU" sz="2800" dirty="0" smtClean="0">
                <a:solidFill>
                  <a:schemeClr val="bg2">
                    <a:lumMod val="25000"/>
                  </a:schemeClr>
                </a:solidFill>
                <a:latin typeface="Arial" pitchFamily="34" charset="0"/>
                <a:cs typeface="Arial" pitchFamily="34" charset="0"/>
              </a:rPr>
              <a:t>-</a:t>
            </a:r>
            <a:r>
              <a:rPr lang="x-none" sz="2800" dirty="0" smtClean="0">
                <a:solidFill>
                  <a:schemeClr val="bg2">
                    <a:lumMod val="25000"/>
                  </a:schemeClr>
                </a:solidFill>
                <a:latin typeface="Arial" pitchFamily="34" charset="0"/>
                <a:cs typeface="Arial" pitchFamily="34" charset="0"/>
              </a:rPr>
              <a:t>У</a:t>
            </a:r>
            <a:r>
              <a:rPr lang="ru-RU" sz="2800" dirty="0" smtClean="0">
                <a:solidFill>
                  <a:schemeClr val="bg2">
                    <a:lumMod val="25000"/>
                  </a:schemeClr>
                </a:solidFill>
                <a:latin typeface="Arial" pitchFamily="34" charset="0"/>
                <a:cs typeface="Arial" pitchFamily="34" charset="0"/>
              </a:rPr>
              <a:t>кључивање родитеља у рад и живот школе</a:t>
            </a:r>
          </a:p>
          <a:p>
            <a:pPr algn="l" eaLnBrk="1" fontAlgn="auto" hangingPunct="1">
              <a:spcAft>
                <a:spcPts val="0"/>
              </a:spcAft>
              <a:buFont typeface="Arial" pitchFamily="34" charset="0"/>
              <a:buNone/>
              <a:defRPr/>
            </a:pPr>
            <a:r>
              <a:rPr lang="ru-RU" sz="2800" dirty="0" smtClean="0">
                <a:solidFill>
                  <a:schemeClr val="bg2">
                    <a:lumMod val="25000"/>
                  </a:schemeClr>
                </a:solidFill>
                <a:latin typeface="Arial" pitchFamily="34" charset="0"/>
                <a:cs typeface="Arial" pitchFamily="34" charset="0"/>
              </a:rPr>
              <a:t>-Јачање везе ученик – учитељ – родитељ</a:t>
            </a:r>
          </a:p>
          <a:p>
            <a:pPr algn="l" eaLnBrk="1" fontAlgn="auto" hangingPunct="1">
              <a:spcAft>
                <a:spcPts val="0"/>
              </a:spcAft>
              <a:buFont typeface="Arial" pitchFamily="34" charset="0"/>
              <a:buNone/>
              <a:defRPr/>
            </a:pPr>
            <a:endParaRPr lang="ru-RU" sz="2800" dirty="0" smtClean="0">
              <a:solidFill>
                <a:schemeClr val="tx1"/>
              </a:solidFill>
            </a:endParaRPr>
          </a:p>
          <a:p>
            <a:pPr algn="l" eaLnBrk="1" fontAlgn="auto" hangingPunct="1">
              <a:spcAft>
                <a:spcPts val="0"/>
              </a:spcAft>
              <a:buFont typeface="Arial" pitchFamily="34" charset="0"/>
              <a:buNone/>
              <a:defRPr/>
            </a:pPr>
            <a:endParaRPr lang="sr-Cyrl-CS" sz="2800" b="1" dirty="0" smtClean="0">
              <a:solidFill>
                <a:schemeClr val="bg2">
                  <a:lumMod val="25000"/>
                </a:schemeClr>
              </a:solidFill>
              <a:latin typeface="Arial" pitchFamily="34" charset="0"/>
              <a:cs typeface="Arial" pitchFamily="34" charset="0"/>
            </a:endParaRPr>
          </a:p>
          <a:p>
            <a:pPr algn="l" eaLnBrk="1" fontAlgn="auto" hangingPunct="1">
              <a:spcAft>
                <a:spcPts val="0"/>
              </a:spcAft>
              <a:buFont typeface="Arial" pitchFamily="34" charset="0"/>
              <a:buNone/>
              <a:defRPr/>
            </a:pPr>
            <a:endParaRPr lang="sr-Latn-CS" sz="2800" b="1" dirty="0" smtClean="0">
              <a:solidFill>
                <a:schemeClr val="bg2">
                  <a:lumMod val="25000"/>
                </a:schemeClr>
              </a:solidFill>
              <a:latin typeface="Arial" pitchFamily="34" charset="0"/>
              <a:cs typeface="Arial" pitchFamily="34" charset="0"/>
            </a:endParaRPr>
          </a:p>
          <a:p>
            <a:pPr algn="l" eaLnBrk="1" fontAlgn="auto" hangingPunct="1">
              <a:spcAft>
                <a:spcPts val="0"/>
              </a:spcAft>
              <a:buFont typeface="Arial" pitchFamily="34" charset="0"/>
              <a:buNone/>
              <a:defRPr/>
            </a:pPr>
            <a:endParaRPr lang="en-US" sz="2800" b="1" dirty="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x-none" sz="28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Продукти:</a:t>
            </a:r>
            <a:r>
              <a:rPr lang="x-none" sz="28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a:r>
            <a:br>
              <a:rPr lang="x-none" sz="28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br>
            <a:r>
              <a:rPr lang="x-none" sz="28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самостално састављање реченица</a:t>
            </a:r>
            <a:endParaRPr lang="en-US" sz="2800" dirty="0"/>
          </a:p>
        </p:txBody>
      </p:sp>
      <p:pic>
        <p:nvPicPr>
          <p:cNvPr id="21507" name="Content Placeholder 5" descr="3.jpg"/>
          <p:cNvPicPr>
            <a:picLocks noGrp="1" noChangeAspect="1"/>
          </p:cNvPicPr>
          <p:nvPr>
            <p:ph sz="half" idx="1"/>
          </p:nvPr>
        </p:nvPicPr>
        <p:blipFill>
          <a:blip r:embed="rId2"/>
          <a:srcRect/>
          <a:stretch>
            <a:fillRect/>
          </a:stretch>
        </p:blipFill>
        <p:spPr>
          <a:xfrm>
            <a:off x="1785918" y="2000240"/>
            <a:ext cx="5194304" cy="3896167"/>
          </a:xfrm>
        </p:spPr>
      </p:pic>
      <p:sp>
        <p:nvSpPr>
          <p:cNvPr id="5" name="Content Placeholder 4"/>
          <p:cNvSpPr>
            <a:spLocks noGrp="1"/>
          </p:cNvSpPr>
          <p:nvPr>
            <p:ph sz="half" idx="2"/>
          </p:nvPr>
        </p:nvSpPr>
        <p:spPr/>
        <p:txBody>
          <a:body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x-none" sz="28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Продукти:</a:t>
            </a:r>
            <a:r>
              <a:rPr lang="x-none" sz="28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a:r>
            <a:br>
              <a:rPr lang="x-none" sz="28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br>
            <a:r>
              <a:rPr lang="x-none" sz="28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самостално састављање реченица</a:t>
            </a:r>
            <a:endParaRPr lang="en-US" sz="2800" dirty="0"/>
          </a:p>
        </p:txBody>
      </p:sp>
      <p:pic>
        <p:nvPicPr>
          <p:cNvPr id="22531" name="Content Placeholder 7" descr="Photo0412.jpg"/>
          <p:cNvPicPr>
            <a:picLocks noGrp="1" noChangeAspect="1"/>
          </p:cNvPicPr>
          <p:nvPr>
            <p:ph sz="half" idx="1"/>
          </p:nvPr>
        </p:nvPicPr>
        <p:blipFill>
          <a:blip r:embed="rId2"/>
          <a:srcRect/>
          <a:stretch>
            <a:fillRect/>
          </a:stretch>
        </p:blipFill>
        <p:spPr>
          <a:xfrm>
            <a:off x="428625" y="1357313"/>
            <a:ext cx="4038600" cy="3028950"/>
          </a:xfrm>
        </p:spPr>
      </p:pic>
      <p:pic>
        <p:nvPicPr>
          <p:cNvPr id="22532" name="Content Placeholder 6" descr="Photo0411.jpg"/>
          <p:cNvPicPr>
            <a:picLocks noGrp="1" noChangeAspect="1"/>
          </p:cNvPicPr>
          <p:nvPr>
            <p:ph sz="half" idx="2"/>
          </p:nvPr>
        </p:nvPicPr>
        <p:blipFill>
          <a:blip r:embed="rId3"/>
          <a:srcRect/>
          <a:stretch>
            <a:fillRect/>
          </a:stretch>
        </p:blipFill>
        <p:spPr>
          <a:xfrm>
            <a:off x="5572125" y="3802063"/>
            <a:ext cx="2928938" cy="3055937"/>
          </a:xfrm>
        </p:spPr>
      </p:pic>
      <p:pic>
        <p:nvPicPr>
          <p:cNvPr id="22533" name="Picture 2" descr="G:\CITAONICA\citaonica fotke\zelim da znam zasto\Photo0410.jpg"/>
          <p:cNvPicPr>
            <a:picLocks noChangeAspect="1" noChangeArrowheads="1"/>
          </p:cNvPicPr>
          <p:nvPr/>
        </p:nvPicPr>
        <p:blipFill>
          <a:blip r:embed="rId4"/>
          <a:srcRect/>
          <a:stretch>
            <a:fillRect/>
          </a:stretch>
        </p:blipFill>
        <p:spPr bwMode="auto">
          <a:xfrm>
            <a:off x="357188" y="3643313"/>
            <a:ext cx="4286250" cy="3214687"/>
          </a:xfrm>
          <a:prstGeom prst="rect">
            <a:avLst/>
          </a:prstGeom>
          <a:noFill/>
          <a:ln w="9525">
            <a:noFill/>
            <a:miter lim="800000"/>
            <a:headEnd/>
            <a:tailEnd/>
          </a:ln>
        </p:spPr>
      </p:pic>
      <p:pic>
        <p:nvPicPr>
          <p:cNvPr id="22534" name="Picture 3" descr="G:\CITAONICA\citaonica fotke\zelim da znam zasto\Photo0416.jpg"/>
          <p:cNvPicPr>
            <a:picLocks noChangeAspect="1" noChangeArrowheads="1"/>
          </p:cNvPicPr>
          <p:nvPr/>
        </p:nvPicPr>
        <p:blipFill>
          <a:blip r:embed="rId5"/>
          <a:srcRect/>
          <a:stretch>
            <a:fillRect/>
          </a:stretch>
        </p:blipFill>
        <p:spPr bwMode="auto">
          <a:xfrm>
            <a:off x="4967288" y="1428750"/>
            <a:ext cx="4176712" cy="234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x-none" sz="28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Продукти:</a:t>
            </a:r>
            <a:r>
              <a:rPr lang="x-none" sz="28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a:r>
            <a:br>
              <a:rPr lang="x-none" sz="28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br>
            <a:r>
              <a:rPr lang="x-none" sz="28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самостално састављање ребуса</a:t>
            </a:r>
            <a:endParaRPr lang="en-US" sz="2800" dirty="0"/>
          </a:p>
        </p:txBody>
      </p:sp>
      <p:sp>
        <p:nvSpPr>
          <p:cNvPr id="23555" name="Content Placeholder 2"/>
          <p:cNvSpPr>
            <a:spLocks noGrp="1"/>
          </p:cNvSpPr>
          <p:nvPr>
            <p:ph sz="half" idx="1"/>
          </p:nvPr>
        </p:nvSpPr>
        <p:spPr/>
        <p:txBody>
          <a:bodyPr/>
          <a:lstStyle/>
          <a:p>
            <a:endParaRPr lang="en-US" smtClean="0"/>
          </a:p>
        </p:txBody>
      </p:sp>
      <p:pic>
        <p:nvPicPr>
          <p:cNvPr id="23556" name="Content Placeholder 4" descr="7.jpg"/>
          <p:cNvPicPr>
            <a:picLocks noGrp="1" noChangeAspect="1"/>
          </p:cNvPicPr>
          <p:nvPr>
            <p:ph sz="half" idx="2"/>
          </p:nvPr>
        </p:nvPicPr>
        <p:blipFill>
          <a:blip r:embed="rId2"/>
          <a:srcRect/>
          <a:stretch>
            <a:fillRect/>
          </a:stretch>
        </p:blipFill>
        <p:spPr>
          <a:xfrm>
            <a:off x="1785918" y="1857364"/>
            <a:ext cx="5324484" cy="4049874"/>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x-none" sz="28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Продукти:</a:t>
            </a:r>
            <a:r>
              <a:rPr lang="x-none" sz="28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a:r>
            <a:br>
              <a:rPr lang="x-none" sz="28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br>
            <a:r>
              <a:rPr lang="x-none" sz="28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илустровање народних загонетки</a:t>
            </a:r>
            <a:endParaRPr lang="en-US" sz="2800" dirty="0"/>
          </a:p>
        </p:txBody>
      </p:sp>
      <p:pic>
        <p:nvPicPr>
          <p:cNvPr id="24579" name="Content Placeholder 4" descr="5.jpg"/>
          <p:cNvPicPr>
            <a:picLocks noGrp="1" noChangeAspect="1"/>
          </p:cNvPicPr>
          <p:nvPr>
            <p:ph idx="1"/>
          </p:nvPr>
        </p:nvPicPr>
        <p:blipFill>
          <a:blip r:embed="rId2"/>
          <a:srcRect/>
          <a:stretch>
            <a:fillRect/>
          </a:stretch>
        </p:blipFill>
        <p:spPr>
          <a:xfrm>
            <a:off x="714375" y="1500188"/>
            <a:ext cx="7429500" cy="4916487"/>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57675" cy="1143000"/>
          </a:xfrm>
        </p:spPr>
        <p:txBody>
          <a:bodyPr/>
          <a:lstStyle/>
          <a:p>
            <a:pPr algn="l">
              <a:defRPr/>
            </a:pPr>
            <a:r>
              <a:rPr lang="x-none" sz="28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Продукти:</a:t>
            </a:r>
            <a:r>
              <a:rPr lang="x-none" sz="28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a:r>
            <a:br>
              <a:rPr lang="x-none" sz="28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br>
            <a:r>
              <a:rPr lang="x-none" sz="28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СЛИКОВНО ПИСМО</a:t>
            </a:r>
            <a:endParaRPr lang="en-US" sz="2800" dirty="0">
              <a:solidFill>
                <a:schemeClr val="bg2">
                  <a:lumMod val="25000"/>
                </a:schemeClr>
              </a:solidFill>
            </a:endParaRPr>
          </a:p>
        </p:txBody>
      </p:sp>
      <p:pic>
        <p:nvPicPr>
          <p:cNvPr id="26627" name="Content Placeholder 3" descr="Photo0586.jpg"/>
          <p:cNvPicPr>
            <a:picLocks noGrp="1" noChangeAspect="1"/>
          </p:cNvPicPr>
          <p:nvPr>
            <p:ph sz="half" idx="1"/>
          </p:nvPr>
        </p:nvPicPr>
        <p:blipFill>
          <a:blip r:embed="rId2" cstate="print"/>
          <a:srcRect/>
          <a:stretch>
            <a:fillRect/>
          </a:stretch>
        </p:blipFill>
        <p:spPr>
          <a:xfrm>
            <a:off x="779463" y="1600200"/>
            <a:ext cx="3394075" cy="4525963"/>
          </a:xfrm>
        </p:spPr>
      </p:pic>
      <p:pic>
        <p:nvPicPr>
          <p:cNvPr id="26628" name="Content Placeholder 5" descr="Photo0588.jpg"/>
          <p:cNvPicPr>
            <a:picLocks noGrp="1" noChangeAspect="1"/>
          </p:cNvPicPr>
          <p:nvPr>
            <p:ph sz="half" idx="2"/>
          </p:nvPr>
        </p:nvPicPr>
        <p:blipFill>
          <a:blip r:embed="rId3"/>
          <a:srcRect/>
          <a:stretch>
            <a:fillRect/>
          </a:stretch>
        </p:blipFill>
        <p:spPr>
          <a:xfrm>
            <a:off x="4786313" y="428625"/>
            <a:ext cx="3619500" cy="2714625"/>
          </a:xfrm>
        </p:spPr>
      </p:pic>
      <p:pic>
        <p:nvPicPr>
          <p:cNvPr id="26629" name="Picture 2" descr="G:\CITAONICA\Tutankamon\Photo0587.jpg"/>
          <p:cNvPicPr>
            <a:picLocks noChangeAspect="1" noChangeArrowheads="1"/>
          </p:cNvPicPr>
          <p:nvPr/>
        </p:nvPicPr>
        <p:blipFill>
          <a:blip r:embed="rId4"/>
          <a:srcRect/>
          <a:stretch>
            <a:fillRect/>
          </a:stretch>
        </p:blipFill>
        <p:spPr bwMode="auto">
          <a:xfrm>
            <a:off x="4500563" y="3214688"/>
            <a:ext cx="4259262" cy="319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z="28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Продукти:</a:t>
            </a:r>
            <a:r>
              <a:rPr lang="x-none" sz="28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a:r>
            <a:br>
              <a:rPr lang="x-none" sz="28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br>
            <a:r>
              <a:rPr lang="x-none" sz="28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научена песмица на италијанском</a:t>
            </a:r>
            <a:endParaRPr lang="en-US" sz="2800" dirty="0"/>
          </a:p>
        </p:txBody>
      </p:sp>
      <p:sp>
        <p:nvSpPr>
          <p:cNvPr id="3" name="Content Placeholder 2"/>
          <p:cNvSpPr>
            <a:spLocks noGrp="1"/>
          </p:cNvSpPr>
          <p:nvPr>
            <p:ph sz="half" idx="1"/>
          </p:nvPr>
        </p:nvSpPr>
        <p:spPr/>
        <p:txBody>
          <a:bodyPr/>
          <a:lstStyle/>
          <a:p>
            <a:endParaRPr lang="en-US"/>
          </a:p>
        </p:txBody>
      </p:sp>
      <p:pic>
        <p:nvPicPr>
          <p:cNvPr id="5" name="Content Placeholder 4" descr="Photo0376.jpg"/>
          <p:cNvPicPr>
            <a:picLocks noGrp="1" noChangeAspect="1"/>
          </p:cNvPicPr>
          <p:nvPr>
            <p:ph sz="half" idx="2"/>
          </p:nvPr>
        </p:nvPicPr>
        <p:blipFill>
          <a:blip r:embed="rId2" cstate="print"/>
          <a:stretch>
            <a:fillRect/>
          </a:stretch>
        </p:blipFill>
        <p:spPr>
          <a:xfrm>
            <a:off x="2714612" y="1571612"/>
            <a:ext cx="3643338" cy="457203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x-none" dirty="0" smtClean="0">
                <a:solidFill>
                  <a:schemeClr val="bg2">
                    <a:lumMod val="25000"/>
                  </a:schemeClr>
                </a:solidFill>
                <a:effectLst>
                  <a:outerShdw blurRad="38100" dist="38100" dir="2700000" algn="tl">
                    <a:srgbClr val="000000">
                      <a:alpha val="43137"/>
                    </a:srgbClr>
                  </a:outerShdw>
                </a:effectLst>
              </a:rPr>
              <a:t>Други део </a:t>
            </a:r>
            <a:r>
              <a:rPr lang="x-none" smtClean="0">
                <a:solidFill>
                  <a:schemeClr val="bg2">
                    <a:lumMod val="25000"/>
                  </a:schemeClr>
                </a:solidFill>
                <a:effectLst>
                  <a:outerShdw blurRad="38100" dist="38100" dir="2700000" algn="tl">
                    <a:srgbClr val="000000">
                      <a:alpha val="43137"/>
                    </a:srgbClr>
                  </a:outerShdw>
                </a:effectLst>
              </a:rPr>
              <a:t>пројекта настављамо у 2.полугодишту...</a:t>
            </a:r>
            <a:endParaRPr lang="en-US" dirty="0">
              <a:solidFill>
                <a:schemeClr val="bg2">
                  <a:lumMod val="25000"/>
                </a:schemeClr>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357158" y="2214554"/>
            <a:ext cx="8229600" cy="3686188"/>
          </a:xfrm>
        </p:spPr>
        <p:txBody>
          <a:bodyPr/>
          <a:lstStyle/>
          <a:p>
            <a:pPr>
              <a:buNone/>
            </a:pPr>
            <a:r>
              <a:rPr lang="x-none" dirty="0" smtClean="0">
                <a:solidFill>
                  <a:schemeClr val="bg2">
                    <a:lumMod val="25000"/>
                  </a:schemeClr>
                </a:solidFill>
              </a:rPr>
              <a:t> </a:t>
            </a:r>
            <a:r>
              <a:rPr lang="x-none" b="1" u="sng" dirty="0" smtClean="0">
                <a:solidFill>
                  <a:schemeClr val="bg2">
                    <a:lumMod val="25000"/>
                  </a:schemeClr>
                </a:solidFill>
              </a:rPr>
              <a:t>План активности:</a:t>
            </a:r>
          </a:p>
          <a:p>
            <a:r>
              <a:rPr lang="x-none" dirty="0" smtClean="0">
                <a:solidFill>
                  <a:schemeClr val="bg2">
                    <a:lumMod val="25000"/>
                  </a:schemeClr>
                </a:solidFill>
              </a:rPr>
              <a:t>Читање књига ће преузети ђаци прваци</a:t>
            </a:r>
          </a:p>
          <a:p>
            <a:r>
              <a:rPr lang="x-none" dirty="0" smtClean="0">
                <a:solidFill>
                  <a:schemeClr val="bg2">
                    <a:lumMod val="25000"/>
                  </a:schemeClr>
                </a:solidFill>
              </a:rPr>
              <a:t>Освајање звања Читача </a:t>
            </a:r>
          </a:p>
          <a:p>
            <a:r>
              <a:rPr lang="x-none" dirty="0" smtClean="0">
                <a:solidFill>
                  <a:schemeClr val="bg2">
                    <a:lumMod val="25000"/>
                  </a:schemeClr>
                </a:solidFill>
              </a:rPr>
              <a:t>Израда мале књиге у којој ће се забележити најупечатљивији детаљи и доживљаји из овог одељенског пројекта</a:t>
            </a:r>
            <a:endParaRPr lang="en-US"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785786" y="642918"/>
            <a:ext cx="7772400" cy="1470025"/>
          </a:xfrm>
        </p:spPr>
        <p:txBody>
          <a:bodyPr/>
          <a:lstStyle/>
          <a:p>
            <a:r>
              <a:rPr lang="x-none" b="1" smtClean="0">
                <a:effectLst>
                  <a:outerShdw blurRad="38100" dist="38100" dir="2700000" algn="tl">
                    <a:srgbClr val="000000">
                      <a:alpha val="43137"/>
                    </a:srgbClr>
                  </a:outerShdw>
                </a:effectLst>
              </a:rPr>
              <a:t>ОД </a:t>
            </a:r>
            <a:r>
              <a:rPr lang="x-none" b="1" dirty="0" smtClean="0">
                <a:effectLst>
                  <a:outerShdw blurRad="38100" dist="38100" dir="2700000" algn="tl">
                    <a:srgbClr val="000000">
                      <a:alpha val="43137"/>
                    </a:srgbClr>
                  </a:outerShdw>
                </a:effectLst>
              </a:rPr>
              <a:t>ЧИТАЊА </a:t>
            </a:r>
            <a:r>
              <a:rPr lang="x-none" b="1" smtClean="0">
                <a:effectLst>
                  <a:outerShdw blurRad="38100" dist="38100" dir="2700000" algn="tl">
                    <a:srgbClr val="000000">
                      <a:alpha val="43137"/>
                    </a:srgbClr>
                  </a:outerShdw>
                </a:effectLst>
              </a:rPr>
              <a:t>СЕ РАСТЕ</a:t>
            </a:r>
            <a:r>
              <a:rPr lang="sr-Latn-CS" b="1" dirty="0" smtClean="0">
                <a:effectLst>
                  <a:outerShdw blurRad="38100" dist="38100" dir="2700000" algn="tl">
                    <a:srgbClr val="000000">
                      <a:alpha val="43137"/>
                    </a:srgbClr>
                  </a:outerShdw>
                </a:effectLst>
              </a:rPr>
              <a:t>...</a:t>
            </a:r>
            <a:r>
              <a:rPr lang="sr-Cyrl-CS" b="1" dirty="0" smtClean="0">
                <a:effectLst>
                  <a:outerShdw blurRad="38100" dist="38100" dir="2700000" algn="tl">
                    <a:srgbClr val="000000">
                      <a:alpha val="43137"/>
                    </a:srgbClr>
                  </a:outerShdw>
                </a:effectLst>
              </a:rPr>
              <a:t> </a:t>
            </a:r>
            <a:br>
              <a:rPr lang="sr-Cyrl-CS" b="1" dirty="0" smtClean="0">
                <a:effectLst>
                  <a:outerShdw blurRad="38100" dist="38100" dir="2700000" algn="tl">
                    <a:srgbClr val="000000">
                      <a:alpha val="43137"/>
                    </a:srgbClr>
                  </a:outerShdw>
                </a:effectLst>
              </a:rPr>
            </a:br>
            <a:r>
              <a:rPr lang="sr-Cyrl-CS" b="1" dirty="0" smtClean="0">
                <a:effectLst>
                  <a:outerShdw blurRad="38100" dist="38100" dir="2700000" algn="tl">
                    <a:srgbClr val="000000">
                      <a:alpha val="43137"/>
                    </a:srgbClr>
                  </a:outerShdw>
                </a:effectLst>
              </a:rPr>
              <a:t>     И У УЧИОНИЦИ</a:t>
            </a:r>
            <a:r>
              <a:rPr lang="x-none" b="1" smtClean="0"/>
              <a:t>!</a:t>
            </a:r>
            <a:r>
              <a:rPr lang="sr-Cyrl-CS" b="1" dirty="0" smtClean="0"/>
              <a:t> </a:t>
            </a:r>
            <a:endParaRPr lang="en-US" b="1" dirty="0"/>
          </a:p>
        </p:txBody>
      </p:sp>
      <p:sp>
        <p:nvSpPr>
          <p:cNvPr id="11" name="Subtitle 10"/>
          <p:cNvSpPr>
            <a:spLocks noGrp="1"/>
          </p:cNvSpPr>
          <p:nvPr>
            <p:ph type="subTitle" idx="1"/>
          </p:nvPr>
        </p:nvSpPr>
        <p:spPr>
          <a:xfrm>
            <a:off x="1371600" y="3000372"/>
            <a:ext cx="6400800" cy="2638428"/>
          </a:xfrm>
        </p:spPr>
        <p:txBody>
          <a:bodyPr/>
          <a:lstStyle/>
          <a:p>
            <a:pPr algn="l"/>
            <a:r>
              <a:rPr lang="sr-Cyrl-CS" dirty="0" smtClean="0">
                <a:solidFill>
                  <a:schemeClr val="bg2">
                    <a:lumMod val="25000"/>
                  </a:schemeClr>
                </a:solidFill>
              </a:rPr>
              <a:t>Детаљне информације о читавом процесу овог пројекта можете погледати на </a:t>
            </a:r>
            <a:r>
              <a:rPr lang="en-US" dirty="0" smtClean="0">
                <a:solidFill>
                  <a:schemeClr val="bg2">
                    <a:lumMod val="25000"/>
                  </a:schemeClr>
                </a:solidFill>
              </a:rPr>
              <a:t>http://www.osskadarlija.edu.rs/najnovije-vesti/ucionica-citaonica.html</a:t>
            </a:r>
            <a:endParaRPr lang="en-US"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1071546"/>
            <a:ext cx="7777163" cy="1655763"/>
          </a:xfrm>
        </p:spPr>
        <p:txBody>
          <a:bodyPr rtlCol="0">
            <a:normAutofit fontScale="90000"/>
          </a:bodyPr>
          <a:lstStyle/>
          <a:p>
            <a:pPr algn="l" eaLnBrk="1" fontAlgn="auto" hangingPunct="1">
              <a:spcAft>
                <a:spcPts val="0"/>
              </a:spcAft>
              <a:defRPr/>
            </a:pPr>
            <a:r>
              <a:rPr lang="x-none" sz="32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a:r>
            <a:br>
              <a:rPr lang="x-none" sz="32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br>
            <a:r>
              <a:rPr lang="x-none" sz="32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a:r>
            <a:br>
              <a:rPr lang="x-none" sz="32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br>
            <a:r>
              <a:rPr lang="x-none" sz="32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Методе рада</a:t>
            </a:r>
            <a:r>
              <a:rPr lang="x-none" sz="3200" smtClean="0">
                <a:solidFill>
                  <a:schemeClr val="bg2">
                    <a:lumMod val="25000"/>
                  </a:schemeClr>
                </a:solidFill>
                <a:latin typeface="Arial" pitchFamily="34" charset="0"/>
                <a:cs typeface="Arial" pitchFamily="34" charset="0"/>
              </a:rPr>
              <a:t>: </a:t>
            </a:r>
            <a:r>
              <a:rPr lang="sr-Cyrl-CS" sz="3200" b="1" smtClean="0">
                <a:solidFill>
                  <a:schemeClr val="bg2">
                    <a:lumMod val="25000"/>
                  </a:schemeClr>
                </a:solidFill>
                <a:latin typeface="Arial" pitchFamily="34" charset="0"/>
                <a:cs typeface="Arial" pitchFamily="34" charset="0"/>
              </a:rPr>
              <a:t>рад са књигом (метода читања) и радионичарски поступак</a:t>
            </a:r>
            <a:br>
              <a:rPr lang="sr-Cyrl-CS" sz="3200" b="1" smtClean="0">
                <a:solidFill>
                  <a:schemeClr val="bg2">
                    <a:lumMod val="25000"/>
                  </a:schemeClr>
                </a:solidFill>
                <a:latin typeface="Arial" pitchFamily="34" charset="0"/>
                <a:cs typeface="Arial" pitchFamily="34" charset="0"/>
              </a:rPr>
            </a:br>
            <a:r>
              <a:rPr lang="sr-Cyrl-CS" sz="3200" dirty="0" smtClean="0">
                <a:solidFill>
                  <a:schemeClr val="bg2">
                    <a:lumMod val="25000"/>
                  </a:schemeClr>
                </a:solidFill>
                <a:latin typeface="Arial" pitchFamily="34" charset="0"/>
                <a:cs typeface="Arial" pitchFamily="34" charset="0"/>
              </a:rPr>
              <a:t/>
            </a:r>
            <a:br>
              <a:rPr lang="sr-Cyrl-CS" sz="3200" dirty="0" smtClean="0">
                <a:solidFill>
                  <a:schemeClr val="bg2">
                    <a:lumMod val="25000"/>
                  </a:schemeClr>
                </a:solidFill>
                <a:latin typeface="Arial" pitchFamily="34" charset="0"/>
                <a:cs typeface="Arial" pitchFamily="34" charset="0"/>
              </a:rPr>
            </a:br>
            <a:r>
              <a:rPr lang="x-none" sz="32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Облици рада</a:t>
            </a:r>
            <a:r>
              <a:rPr lang="x-none" sz="3200" smtClean="0">
                <a:solidFill>
                  <a:schemeClr val="bg2">
                    <a:lumMod val="25000"/>
                  </a:schemeClr>
                </a:solidFill>
                <a:latin typeface="Arial" pitchFamily="34" charset="0"/>
                <a:cs typeface="Arial" pitchFamily="34" charset="0"/>
              </a:rPr>
              <a:t>: </a:t>
            </a:r>
            <a:r>
              <a:rPr lang="x-none" sz="3200" b="1" smtClean="0">
                <a:solidFill>
                  <a:schemeClr val="bg2">
                    <a:lumMod val="25000"/>
                  </a:schemeClr>
                </a:solidFill>
                <a:latin typeface="Arial" pitchFamily="34" charset="0"/>
                <a:cs typeface="Arial" pitchFamily="34" charset="0"/>
              </a:rPr>
              <a:t>фронтални, групни, индивидуални, у пару</a:t>
            </a:r>
            <a:br>
              <a:rPr lang="x-none" sz="3200" b="1" smtClean="0">
                <a:solidFill>
                  <a:schemeClr val="bg2">
                    <a:lumMod val="25000"/>
                  </a:schemeClr>
                </a:solidFill>
                <a:latin typeface="Arial" pitchFamily="34" charset="0"/>
                <a:cs typeface="Arial" pitchFamily="34" charset="0"/>
              </a:rPr>
            </a:br>
            <a:r>
              <a:rPr lang="x-none" sz="3200" b="1" smtClean="0">
                <a:solidFill>
                  <a:schemeClr val="bg2">
                    <a:lumMod val="25000"/>
                  </a:schemeClr>
                </a:solidFill>
                <a:latin typeface="Arial" pitchFamily="34" charset="0"/>
                <a:cs typeface="Arial" pitchFamily="34" charset="0"/>
              </a:rPr>
              <a:t/>
            </a:r>
            <a:br>
              <a:rPr lang="x-none" sz="3200" b="1" smtClean="0">
                <a:solidFill>
                  <a:schemeClr val="bg2">
                    <a:lumMod val="25000"/>
                  </a:schemeClr>
                </a:solidFill>
                <a:latin typeface="Arial" pitchFamily="34" charset="0"/>
                <a:cs typeface="Arial" pitchFamily="34" charset="0"/>
              </a:rPr>
            </a:br>
            <a:endParaRPr lang="en-US" sz="3200" b="1" dirty="0">
              <a:solidFill>
                <a:schemeClr val="bg2">
                  <a:lumMod val="25000"/>
                </a:schemeClr>
              </a:solidFill>
              <a:latin typeface="Arial" pitchFamily="34" charset="0"/>
              <a:cs typeface="Arial" pitchFamily="34" charset="0"/>
            </a:endParaRPr>
          </a:p>
        </p:txBody>
      </p:sp>
      <p:sp>
        <p:nvSpPr>
          <p:cNvPr id="3" name="Subtitle 2"/>
          <p:cNvSpPr>
            <a:spLocks noGrp="1"/>
          </p:cNvSpPr>
          <p:nvPr>
            <p:ph type="subTitle" idx="1"/>
          </p:nvPr>
        </p:nvSpPr>
        <p:spPr>
          <a:xfrm>
            <a:off x="357188" y="2357438"/>
            <a:ext cx="7993062" cy="2235200"/>
          </a:xfrm>
        </p:spPr>
        <p:txBody>
          <a:bodyPr rtlCol="0">
            <a:normAutofit fontScale="85000" lnSpcReduction="20000"/>
          </a:bodyPr>
          <a:lstStyle/>
          <a:p>
            <a:pPr algn="l" eaLnBrk="1" fontAlgn="auto" hangingPunct="1">
              <a:spcAft>
                <a:spcPts val="0"/>
              </a:spcAft>
              <a:buFont typeface="Arial" pitchFamily="34" charset="0"/>
              <a:buNone/>
              <a:defRPr/>
            </a:pPr>
            <a:endParaRPr lang="x-none" sz="9800" b="1" smtClean="0">
              <a:solidFill>
                <a:schemeClr val="bg2">
                  <a:lumMod val="25000"/>
                </a:schemeClr>
              </a:solidFill>
              <a:latin typeface="Arial" pitchFamily="34" charset="0"/>
              <a:cs typeface="Arial" pitchFamily="34" charset="0"/>
            </a:endParaRPr>
          </a:p>
          <a:p>
            <a:pPr algn="l" eaLnBrk="1" fontAlgn="auto" hangingPunct="1">
              <a:spcAft>
                <a:spcPts val="0"/>
              </a:spcAft>
              <a:buFont typeface="Arial" pitchFamily="34" charset="0"/>
              <a:buNone/>
              <a:defRPr/>
            </a:pPr>
            <a:r>
              <a:rPr lang="x-none" sz="36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Наставна средства / ресурси: </a:t>
            </a:r>
          </a:p>
          <a:p>
            <a:pPr algn="l" eaLnBrk="1" fontAlgn="auto" hangingPunct="1">
              <a:spcAft>
                <a:spcPts val="0"/>
              </a:spcAft>
              <a:buFont typeface="Wingdings" pitchFamily="2" charset="2"/>
              <a:buChar char="§"/>
              <a:defRPr/>
            </a:pPr>
            <a:r>
              <a:rPr lang="x-none" sz="3600" b="1" smtClean="0">
                <a:solidFill>
                  <a:schemeClr val="bg2">
                    <a:lumMod val="25000"/>
                  </a:schemeClr>
                </a:solidFill>
                <a:latin typeface="Arial" pitchFamily="34" charset="0"/>
                <a:cs typeface="Arial" pitchFamily="34" charset="0"/>
              </a:rPr>
              <a:t> </a:t>
            </a:r>
            <a:r>
              <a:rPr lang="sr-Cyrl-CS" sz="3600" b="1" dirty="0" smtClean="0">
                <a:solidFill>
                  <a:schemeClr val="bg2">
                    <a:lumMod val="25000"/>
                  </a:schemeClr>
                </a:solidFill>
                <a:latin typeface="Arial" pitchFamily="34" charset="0"/>
                <a:cs typeface="Arial" pitchFamily="34" charset="0"/>
              </a:rPr>
              <a:t>књиге</a:t>
            </a:r>
            <a:endParaRPr lang="x-none" sz="3600" b="1" smtClean="0">
              <a:solidFill>
                <a:schemeClr val="bg2">
                  <a:lumMod val="25000"/>
                </a:schemeClr>
              </a:solidFill>
              <a:latin typeface="Arial" pitchFamily="34" charset="0"/>
              <a:cs typeface="Arial" pitchFamily="34" charset="0"/>
            </a:endParaRPr>
          </a:p>
          <a:p>
            <a:pPr algn="just" eaLnBrk="1" fontAlgn="auto" hangingPunct="1">
              <a:spcAft>
                <a:spcPts val="0"/>
              </a:spcAft>
              <a:buFont typeface="Arial" pitchFamily="34" charset="0"/>
              <a:buNone/>
              <a:defRPr/>
            </a:pP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725487"/>
          </a:xfrm>
        </p:spPr>
        <p:txBody>
          <a:bodyPr/>
          <a:lstStyle/>
          <a:p>
            <a:pPr eaLnBrk="1" hangingPunct="1">
              <a:defRPr/>
            </a:pPr>
            <a:r>
              <a:rPr lang="sr-Cyrl-CS" b="1" dirty="0" smtClean="0">
                <a:solidFill>
                  <a:schemeClr val="bg2">
                    <a:lumMod val="25000"/>
                  </a:schemeClr>
                </a:solidFill>
              </a:rPr>
              <a:t>Опис пројекта</a:t>
            </a:r>
            <a:endParaRPr lang="en-US" b="1" dirty="0" smtClean="0">
              <a:solidFill>
                <a:schemeClr val="bg2">
                  <a:lumMod val="25000"/>
                </a:schemeClr>
              </a:solidFill>
            </a:endParaRPr>
          </a:p>
        </p:txBody>
      </p:sp>
      <p:sp>
        <p:nvSpPr>
          <p:cNvPr id="3" name="Content Placeholder 2"/>
          <p:cNvSpPr>
            <a:spLocks noGrp="1"/>
          </p:cNvSpPr>
          <p:nvPr>
            <p:ph idx="1"/>
          </p:nvPr>
        </p:nvSpPr>
        <p:spPr>
          <a:xfrm>
            <a:off x="357188" y="1071563"/>
            <a:ext cx="8229600" cy="5214937"/>
          </a:xfrm>
        </p:spPr>
        <p:txBody>
          <a:bodyPr rtlCol="0">
            <a:noAutofit/>
          </a:bodyPr>
          <a:lstStyle/>
          <a:p>
            <a:pPr eaLnBrk="1" fontAlgn="auto" hangingPunct="1">
              <a:spcAft>
                <a:spcPts val="0"/>
              </a:spcAft>
              <a:buFont typeface="Arial" pitchFamily="34" charset="0"/>
              <a:buChar char="•"/>
              <a:defRPr/>
            </a:pPr>
            <a:r>
              <a:rPr lang="ru-RU" sz="2400" dirty="0" smtClean="0">
                <a:solidFill>
                  <a:schemeClr val="bg2">
                    <a:lumMod val="25000"/>
                  </a:schemeClr>
                </a:solidFill>
              </a:rPr>
              <a:t>Пројекат је замишљен тако да што већи број родитеља ученика овог одељења барем једном у току првог полугодишта школске године проведе један школски час читајући и разговарајући о књизи по њиховом избору (књига би била прилагођена узрасту и одобрена од стране учитеља). После сваке прочитане књиге ученици ће испричати, написати или илустровати своје утиске. На крају сваке посете ученици ће направити пано који ће се односити на прочитан текст. </a:t>
            </a:r>
          </a:p>
          <a:p>
            <a:pPr eaLnBrk="1" fontAlgn="auto" hangingPunct="1">
              <a:spcAft>
                <a:spcPts val="0"/>
              </a:spcAft>
              <a:buFont typeface="Arial" pitchFamily="34" charset="0"/>
              <a:buChar char="•"/>
              <a:defRPr/>
            </a:pPr>
            <a:r>
              <a:rPr lang="ru-RU" sz="2400" dirty="0" smtClean="0">
                <a:solidFill>
                  <a:schemeClr val="bg2">
                    <a:lumMod val="25000"/>
                  </a:schemeClr>
                </a:solidFill>
              </a:rPr>
              <a:t>У другом полугодишту књиге ће једни другима читати сами ђаци. Сами ће бирати књиге (прилагођена узрасту и одобрена од стране учитеља) и после тога о њој разговарати. </a:t>
            </a:r>
          </a:p>
          <a:p>
            <a:pPr eaLnBrk="1" fontAlgn="auto" hangingPunct="1">
              <a:spcAft>
                <a:spcPts val="0"/>
              </a:spcAft>
              <a:buFont typeface="Arial" pitchFamily="34" charset="0"/>
              <a:buChar char="•"/>
              <a:defRPr/>
            </a:pPr>
            <a:r>
              <a:rPr lang="ru-RU" sz="2400" dirty="0" smtClean="0">
                <a:solidFill>
                  <a:schemeClr val="bg2">
                    <a:lumMod val="25000"/>
                  </a:schemeClr>
                </a:solidFill>
              </a:rPr>
              <a:t> У учионици постоји посебан кутак који је прилагођен за одржавање ових активности. </a:t>
            </a:r>
            <a:endParaRPr lang="en-US" sz="2400"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sr-Cyrl-CS" b="1" dirty="0" smtClean="0">
                <a:solidFill>
                  <a:schemeClr val="bg2">
                    <a:lumMod val="25000"/>
                  </a:schemeClr>
                </a:solidFill>
              </a:rPr>
              <a:t>Планиране активности свих учесника пројекта:</a:t>
            </a:r>
            <a:endParaRPr lang="en-US" b="1" dirty="0">
              <a:solidFill>
                <a:schemeClr val="bg2">
                  <a:lumMod val="25000"/>
                </a:schemeClr>
              </a:solidFill>
            </a:endParaRP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sr-Cyrl-CS" dirty="0" smtClean="0">
                <a:solidFill>
                  <a:schemeClr val="bg2">
                    <a:lumMod val="25000"/>
                  </a:schemeClr>
                </a:solidFill>
              </a:rPr>
              <a:t>Упознавање родитеља и ученика са одељенским пројектом</a:t>
            </a:r>
          </a:p>
          <a:p>
            <a:pPr eaLnBrk="1" fontAlgn="auto" hangingPunct="1">
              <a:spcAft>
                <a:spcPts val="0"/>
              </a:spcAft>
              <a:buFont typeface="Arial" pitchFamily="34" charset="0"/>
              <a:buChar char="•"/>
              <a:defRPr/>
            </a:pPr>
            <a:r>
              <a:rPr lang="sr-Cyrl-CS" dirty="0" smtClean="0">
                <a:solidFill>
                  <a:schemeClr val="bg2">
                    <a:lumMod val="25000"/>
                  </a:schemeClr>
                </a:solidFill>
              </a:rPr>
              <a:t>Пријављивање родитеља и избор дела</a:t>
            </a:r>
          </a:p>
          <a:p>
            <a:pPr eaLnBrk="1" fontAlgn="auto" hangingPunct="1">
              <a:spcAft>
                <a:spcPts val="0"/>
              </a:spcAft>
              <a:buFont typeface="Arial" pitchFamily="34" charset="0"/>
              <a:buChar char="•"/>
              <a:defRPr/>
            </a:pPr>
            <a:r>
              <a:rPr lang="sr-Cyrl-CS" dirty="0" smtClean="0">
                <a:solidFill>
                  <a:schemeClr val="bg2">
                    <a:lumMod val="25000"/>
                  </a:schemeClr>
                </a:solidFill>
              </a:rPr>
              <a:t> Читање, разговор о делу, завршна активност у зависности од врсте дела</a:t>
            </a:r>
          </a:p>
          <a:p>
            <a:pPr eaLnBrk="1" fontAlgn="auto" hangingPunct="1">
              <a:spcAft>
                <a:spcPts val="0"/>
              </a:spcAft>
              <a:buFont typeface="Arial" pitchFamily="34" charset="0"/>
              <a:buChar char="•"/>
              <a:defRPr/>
            </a:pPr>
            <a:r>
              <a:rPr lang="sr-Cyrl-CS" dirty="0" smtClean="0">
                <a:solidFill>
                  <a:schemeClr val="bg2">
                    <a:lumMod val="25000"/>
                  </a:schemeClr>
                </a:solidFill>
              </a:rPr>
              <a:t>Фотографисање/снимање активности</a:t>
            </a:r>
          </a:p>
          <a:p>
            <a:pPr eaLnBrk="1" fontAlgn="auto" hangingPunct="1">
              <a:spcAft>
                <a:spcPts val="0"/>
              </a:spcAft>
              <a:buFont typeface="Arial" pitchFamily="34" charset="0"/>
              <a:buChar char="•"/>
              <a:defRPr/>
            </a:pPr>
            <a:r>
              <a:rPr lang="sr-Cyrl-CS" dirty="0" smtClean="0">
                <a:solidFill>
                  <a:schemeClr val="bg2">
                    <a:lumMod val="25000"/>
                  </a:schemeClr>
                </a:solidFill>
              </a:rPr>
              <a:t>Израда одељенског паноа</a:t>
            </a:r>
          </a:p>
          <a:p>
            <a:pPr eaLnBrk="1" fontAlgn="auto" hangingPunct="1">
              <a:spcAft>
                <a:spcPts val="0"/>
              </a:spcAft>
              <a:buFont typeface="Arial" pitchFamily="34" charset="0"/>
              <a:buChar char="•"/>
              <a:defRPr/>
            </a:pPr>
            <a:r>
              <a:rPr lang="sr-Cyrl-CS" dirty="0" smtClean="0">
                <a:solidFill>
                  <a:schemeClr val="bg2">
                    <a:lumMod val="25000"/>
                  </a:schemeClr>
                </a:solidFill>
              </a:rPr>
              <a:t>Постављање извештаја о сусрету на школском сајту</a:t>
            </a:r>
          </a:p>
          <a:p>
            <a:pPr eaLnBrk="1" fontAlgn="auto" hangingPunct="1">
              <a:spcAft>
                <a:spcPts val="0"/>
              </a:spcAft>
              <a:buFont typeface="Arial" pitchFamily="34" charset="0"/>
              <a:buChar char="•"/>
              <a:defRPr/>
            </a:pPr>
            <a:endParaRPr lang="en-US"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188" y="549275"/>
            <a:ext cx="7777162" cy="647700"/>
          </a:xfrm>
        </p:spPr>
        <p:txBody>
          <a:bodyPr rtlCol="0">
            <a:normAutofit/>
          </a:bodyPr>
          <a:lstStyle/>
          <a:p>
            <a:pPr eaLnBrk="1" fontAlgn="auto" hangingPunct="1">
              <a:spcAft>
                <a:spcPts val="0"/>
              </a:spcAft>
              <a:defRPr/>
            </a:pPr>
            <a:r>
              <a:rPr lang="x-none" sz="32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Исходи</a:t>
            </a:r>
            <a:endParaRPr lang="en-US" sz="3200" b="1" dirty="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Subtitle 2"/>
          <p:cNvSpPr>
            <a:spLocks noGrp="1"/>
          </p:cNvSpPr>
          <p:nvPr>
            <p:ph type="subTitle" idx="1"/>
          </p:nvPr>
        </p:nvSpPr>
        <p:spPr>
          <a:xfrm>
            <a:off x="539750" y="1557338"/>
            <a:ext cx="7848600" cy="4248150"/>
          </a:xfrm>
        </p:spPr>
        <p:txBody>
          <a:bodyPr rtlCol="0">
            <a:noAutofit/>
          </a:bodyPr>
          <a:lstStyle/>
          <a:p>
            <a:pPr algn="just" eaLnBrk="1" fontAlgn="auto" hangingPunct="1">
              <a:spcAft>
                <a:spcPts val="600"/>
              </a:spcAft>
              <a:buFont typeface="Wingdings" pitchFamily="2" charset="2"/>
              <a:buChar char="§"/>
              <a:defRPr/>
            </a:pPr>
            <a:r>
              <a:rPr lang="sr-Cyrl-CS" sz="2400" dirty="0" smtClean="0">
                <a:solidFill>
                  <a:schemeClr val="bg2">
                    <a:lumMod val="25000"/>
                  </a:schemeClr>
                </a:solidFill>
                <a:latin typeface="Arial" pitchFamily="34" charset="0"/>
                <a:cs typeface="Arial" pitchFamily="34" charset="0"/>
              </a:rPr>
              <a:t>Упознавање родитеља са одељењем свог детета</a:t>
            </a:r>
          </a:p>
          <a:p>
            <a:pPr algn="just" eaLnBrk="1" fontAlgn="auto" hangingPunct="1">
              <a:spcAft>
                <a:spcPts val="600"/>
              </a:spcAft>
              <a:buFont typeface="Wingdings" pitchFamily="2" charset="2"/>
              <a:buChar char="§"/>
              <a:defRPr/>
            </a:pPr>
            <a:r>
              <a:rPr lang="sr-Cyrl-CS" sz="2400" dirty="0" smtClean="0">
                <a:solidFill>
                  <a:schemeClr val="bg2">
                    <a:lumMod val="25000"/>
                  </a:schemeClr>
                </a:solidFill>
                <a:latin typeface="Arial" pitchFamily="34" charset="0"/>
                <a:cs typeface="Arial" pitchFamily="34" charset="0"/>
              </a:rPr>
              <a:t>Богаћење читалачког искуства деце</a:t>
            </a:r>
          </a:p>
          <a:p>
            <a:pPr algn="just" eaLnBrk="1" fontAlgn="auto" hangingPunct="1">
              <a:spcAft>
                <a:spcPts val="600"/>
              </a:spcAft>
              <a:buFont typeface="Wingdings" pitchFamily="2" charset="2"/>
              <a:buChar char="§"/>
              <a:defRPr/>
            </a:pPr>
            <a:r>
              <a:rPr lang="sr-Cyrl-CS" sz="2400" dirty="0" smtClean="0">
                <a:solidFill>
                  <a:schemeClr val="bg2">
                    <a:lumMod val="25000"/>
                  </a:schemeClr>
                </a:solidFill>
                <a:latin typeface="Arial" pitchFamily="34" charset="0"/>
                <a:cs typeface="Arial" pitchFamily="34" charset="0"/>
              </a:rPr>
              <a:t>Мотивисаност ученика да читају</a:t>
            </a:r>
          </a:p>
          <a:p>
            <a:pPr algn="just" eaLnBrk="1" fontAlgn="auto" hangingPunct="1">
              <a:spcAft>
                <a:spcPts val="600"/>
              </a:spcAft>
              <a:buFont typeface="Wingdings" pitchFamily="2" charset="2"/>
              <a:buChar char="§"/>
              <a:defRPr/>
            </a:pPr>
            <a:r>
              <a:rPr lang="sr-Cyrl-CS" sz="2400" dirty="0" smtClean="0">
                <a:solidFill>
                  <a:schemeClr val="bg2">
                    <a:lumMod val="25000"/>
                  </a:schemeClr>
                </a:solidFill>
                <a:latin typeface="Arial" pitchFamily="34" charset="0"/>
                <a:cs typeface="Arial" pitchFamily="34" charset="0"/>
              </a:rPr>
              <a:t>Размена читалачких искустава између родитеља и ђака</a:t>
            </a:r>
          </a:p>
          <a:p>
            <a:pPr algn="just" eaLnBrk="1" fontAlgn="auto" hangingPunct="1">
              <a:spcAft>
                <a:spcPts val="600"/>
              </a:spcAft>
              <a:buFont typeface="Wingdings" pitchFamily="2" charset="2"/>
              <a:buChar char="§"/>
              <a:defRPr/>
            </a:pPr>
            <a:r>
              <a:rPr lang="sr-Cyrl-CS" sz="2400" dirty="0" smtClean="0">
                <a:solidFill>
                  <a:schemeClr val="bg2">
                    <a:lumMod val="25000"/>
                  </a:schemeClr>
                </a:solidFill>
                <a:latin typeface="Arial" pitchFamily="34" charset="0"/>
                <a:cs typeface="Arial" pitchFamily="34" charset="0"/>
              </a:rPr>
              <a:t>Упознавање са изражајним читањем</a:t>
            </a:r>
          </a:p>
          <a:p>
            <a:pPr algn="just" eaLnBrk="1" fontAlgn="auto" hangingPunct="1">
              <a:spcAft>
                <a:spcPts val="600"/>
              </a:spcAft>
              <a:buFont typeface="Wingdings" pitchFamily="2" charset="2"/>
              <a:buChar char="§"/>
              <a:defRPr/>
            </a:pPr>
            <a:r>
              <a:rPr lang="sr-Cyrl-CS" sz="2400" dirty="0" smtClean="0">
                <a:solidFill>
                  <a:schemeClr val="bg2">
                    <a:lumMod val="25000"/>
                  </a:schemeClr>
                </a:solidFill>
                <a:latin typeface="Arial" pitchFamily="34" charset="0"/>
                <a:cs typeface="Arial" pitchFamily="34" charset="0"/>
              </a:rPr>
              <a:t>Задовољство ученика и родитеља заједничким активностима</a:t>
            </a:r>
          </a:p>
          <a:p>
            <a:pPr algn="just" eaLnBrk="1" fontAlgn="auto" hangingPunct="1">
              <a:spcAft>
                <a:spcPts val="600"/>
              </a:spcAft>
              <a:buFont typeface="Wingdings" pitchFamily="2" charset="2"/>
              <a:buChar char="§"/>
              <a:defRPr/>
            </a:pPr>
            <a:r>
              <a:rPr lang="sr-Cyrl-CS" sz="2400" dirty="0" smtClean="0">
                <a:solidFill>
                  <a:schemeClr val="bg2">
                    <a:lumMod val="25000"/>
                  </a:schemeClr>
                </a:solidFill>
                <a:latin typeface="Arial" pitchFamily="34" charset="0"/>
                <a:cs typeface="Arial" pitchFamily="34" charset="0"/>
              </a:rPr>
              <a:t>Осећај личне испуњености, срећно дете</a:t>
            </a:r>
          </a:p>
          <a:p>
            <a:pPr algn="just" eaLnBrk="1" fontAlgn="auto" hangingPunct="1">
              <a:spcAft>
                <a:spcPts val="600"/>
              </a:spcAft>
              <a:buFont typeface="Wingdings" pitchFamily="2" charset="2"/>
              <a:buChar char="§"/>
              <a:defRPr/>
            </a:pPr>
            <a:endParaRPr lang="sr-Cyrl-CS" sz="2400" dirty="0" smtClean="0">
              <a:solidFill>
                <a:schemeClr val="bg2">
                  <a:lumMod val="25000"/>
                </a:schemeClr>
              </a:solidFill>
              <a:latin typeface="Arial" pitchFamily="34" charset="0"/>
              <a:cs typeface="Arial" pitchFamily="34" charset="0"/>
            </a:endParaRPr>
          </a:p>
          <a:p>
            <a:pPr algn="l" eaLnBrk="1" fontAlgn="auto" hangingPunct="1">
              <a:spcAft>
                <a:spcPts val="0"/>
              </a:spcAft>
              <a:buFont typeface="Arial" pitchFamily="34" charset="0"/>
              <a:buNone/>
              <a:defRPr/>
            </a:pP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x-none" b="1" smtClean="0">
                <a:solidFill>
                  <a:schemeClr val="bg2">
                    <a:lumMod val="25000"/>
                  </a:schemeClr>
                </a:solidFill>
                <a:effectLst>
                  <a:outerShdw blurRad="38100" dist="38100" dir="2700000" algn="tl">
                    <a:srgbClr val="000000">
                      <a:alpha val="43137"/>
                    </a:srgbClr>
                  </a:outerShdw>
                </a:effectLst>
              </a:rPr>
              <a:t>Активности ученика - опис</a:t>
            </a:r>
            <a:r>
              <a:rPr lang="en-US" b="1" dirty="0" smtClean="0">
                <a:solidFill>
                  <a:schemeClr val="bg2">
                    <a:lumMod val="25000"/>
                  </a:schemeClr>
                </a:solidFill>
                <a:effectLst>
                  <a:outerShdw blurRad="38100" dist="38100" dir="2700000" algn="tl">
                    <a:srgbClr val="000000">
                      <a:alpha val="43137"/>
                    </a:srgbClr>
                  </a:outerShdw>
                </a:effectLst>
              </a:rPr>
              <a:t/>
            </a:r>
            <a:br>
              <a:rPr lang="en-US" b="1" dirty="0" smtClean="0">
                <a:solidFill>
                  <a:schemeClr val="bg2">
                    <a:lumMod val="25000"/>
                  </a:schemeClr>
                </a:solidFill>
                <a:effectLst>
                  <a:outerShdw blurRad="38100" dist="38100" dir="2700000" algn="tl">
                    <a:srgbClr val="000000">
                      <a:alpha val="43137"/>
                    </a:srgbClr>
                  </a:outerShdw>
                </a:effectLst>
              </a:rPr>
            </a:br>
            <a:r>
              <a:rPr lang="x-none" smtClean="0"/>
              <a:t>                                  </a:t>
            </a:r>
            <a:endParaRPr lang="en-US" dirty="0"/>
          </a:p>
        </p:txBody>
      </p:sp>
      <p:pic>
        <p:nvPicPr>
          <p:cNvPr id="8195" name="Content Placeholder 4" descr="6.jpg"/>
          <p:cNvPicPr>
            <a:picLocks noGrp="1" noChangeAspect="1"/>
          </p:cNvPicPr>
          <p:nvPr>
            <p:ph idx="1"/>
          </p:nvPr>
        </p:nvPicPr>
        <p:blipFill>
          <a:blip r:embed="rId2" cstate="print"/>
          <a:srcRect/>
          <a:stretch>
            <a:fillRect/>
          </a:stretch>
        </p:blipFill>
        <p:spPr>
          <a:xfrm>
            <a:off x="1428728" y="1071546"/>
            <a:ext cx="6476515" cy="4857784"/>
          </a:xfrm>
        </p:spPr>
      </p:pic>
    </p:spTree>
  </p:cSld>
  <p:clrMapOvr>
    <a:masterClrMapping/>
  </p:clrMapOvr>
  <p:transition>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7758138" cy="2084380"/>
          </a:xfrm>
        </p:spPr>
        <p:txBody>
          <a:bodyPr rtlCol="0">
            <a:normAutofit fontScale="90000"/>
          </a:bodyPr>
          <a:lstStyle/>
          <a:p>
            <a:pPr algn="l" eaLnBrk="1" fontAlgn="auto" hangingPunct="1">
              <a:spcAft>
                <a:spcPts val="0"/>
              </a:spcAft>
              <a:defRPr/>
            </a:pPr>
            <a:r>
              <a:rPr lang="x-none" sz="32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a:r>
            <a:br>
              <a:rPr lang="x-none" sz="32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br>
            <a:r>
              <a:rPr lang="x-none" sz="3200" b="1" smtClean="0">
                <a:solidFill>
                  <a:schemeClr val="bg2">
                    <a:lumMod val="25000"/>
                  </a:schemeClr>
                </a:solidFill>
                <a:latin typeface="Arial" pitchFamily="34" charset="0"/>
                <a:cs typeface="Arial" pitchFamily="34" charset="0"/>
              </a:rPr>
              <a:t/>
            </a:r>
            <a:br>
              <a:rPr lang="x-none" sz="3200" b="1" smtClean="0">
                <a:solidFill>
                  <a:schemeClr val="bg2">
                    <a:lumMod val="25000"/>
                  </a:schemeClr>
                </a:solidFill>
                <a:latin typeface="Arial" pitchFamily="34" charset="0"/>
                <a:cs typeface="Arial" pitchFamily="34" charset="0"/>
              </a:rPr>
            </a:br>
            <a:r>
              <a:rPr lang="x-none" sz="3200" b="1" dirty="0" smtClean="0">
                <a:solidFill>
                  <a:schemeClr val="bg2">
                    <a:lumMod val="25000"/>
                  </a:schemeClr>
                </a:solidFill>
                <a:latin typeface="Arial" pitchFamily="34" charset="0"/>
                <a:cs typeface="Arial" pitchFamily="34" charset="0"/>
              </a:rPr>
              <a:t/>
            </a:r>
            <a:br>
              <a:rPr lang="x-none" sz="3200" b="1" dirty="0" smtClean="0">
                <a:solidFill>
                  <a:schemeClr val="bg2">
                    <a:lumMod val="25000"/>
                  </a:schemeClr>
                </a:solidFill>
                <a:latin typeface="Arial" pitchFamily="34" charset="0"/>
                <a:cs typeface="Arial" pitchFamily="34" charset="0"/>
              </a:rPr>
            </a:br>
            <a:r>
              <a:rPr lang="x-none" sz="3200" dirty="0" smtClean="0">
                <a:solidFill>
                  <a:schemeClr val="bg2">
                    <a:lumMod val="25000"/>
                  </a:schemeClr>
                </a:solidFill>
                <a:latin typeface="Arial" pitchFamily="34" charset="0"/>
                <a:cs typeface="Arial" pitchFamily="34" charset="0"/>
              </a:rPr>
              <a:t/>
            </a:r>
            <a:br>
              <a:rPr lang="x-none" sz="3200" dirty="0" smtClean="0">
                <a:solidFill>
                  <a:schemeClr val="bg2">
                    <a:lumMod val="25000"/>
                  </a:schemeClr>
                </a:solidFill>
                <a:latin typeface="Arial" pitchFamily="34" charset="0"/>
                <a:cs typeface="Arial" pitchFamily="34" charset="0"/>
              </a:rPr>
            </a:br>
            <a:r>
              <a:rPr lang="x-none" sz="3100" b="1" smtClean="0">
                <a:solidFill>
                  <a:schemeClr val="bg2">
                    <a:lumMod val="25000"/>
                  </a:schemeClr>
                </a:solidFill>
                <a:latin typeface="Arial" pitchFamily="34" charset="0"/>
                <a:cs typeface="Arial" pitchFamily="34" charset="0"/>
              </a:rPr>
              <a:t>1. Упознавање ученика са </a:t>
            </a:r>
            <a:r>
              <a:rPr lang="sr-Cyrl-CS" sz="3100" b="1" dirty="0" smtClean="0">
                <a:solidFill>
                  <a:schemeClr val="bg2">
                    <a:lumMod val="25000"/>
                  </a:schemeClr>
                </a:solidFill>
                <a:latin typeface="Arial" pitchFamily="34" charset="0"/>
                <a:cs typeface="Arial" pitchFamily="34" charset="0"/>
              </a:rPr>
              <a:t>гостом</a:t>
            </a:r>
            <a:r>
              <a:rPr lang="x-none" sz="3100" b="1" smtClean="0">
                <a:solidFill>
                  <a:schemeClr val="bg2">
                    <a:lumMod val="25000"/>
                  </a:schemeClr>
                </a:solidFill>
                <a:latin typeface="Arial" pitchFamily="34" charset="0"/>
                <a:cs typeface="Arial" pitchFamily="34" charset="0"/>
              </a:rPr>
              <a:t> </a:t>
            </a:r>
            <a:r>
              <a:rPr lang="sr-Cyrl-CS" sz="3100" b="1" dirty="0" smtClean="0">
                <a:solidFill>
                  <a:schemeClr val="bg2">
                    <a:lumMod val="25000"/>
                  </a:schemeClr>
                </a:solidFill>
                <a:latin typeface="Arial" pitchFamily="34" charset="0"/>
                <a:cs typeface="Arial" pitchFamily="34" charset="0"/>
              </a:rPr>
              <a:t>– представљање родитеља и заузимање места у посебном простору (кутку за читање)</a:t>
            </a:r>
            <a:r>
              <a:rPr lang="x-none" b="1" i="1" smtClean="0">
                <a:solidFill>
                  <a:schemeClr val="bg2">
                    <a:lumMod val="25000"/>
                  </a:schemeClr>
                </a:solidFill>
                <a:latin typeface="Arial" pitchFamily="34" charset="0"/>
                <a:cs typeface="Arial" pitchFamily="34" charset="0"/>
              </a:rPr>
              <a:t/>
            </a:r>
            <a:br>
              <a:rPr lang="x-none" b="1" i="1" smtClean="0">
                <a:solidFill>
                  <a:schemeClr val="bg2">
                    <a:lumMod val="25000"/>
                  </a:schemeClr>
                </a:solidFill>
                <a:latin typeface="Arial" pitchFamily="34" charset="0"/>
                <a:cs typeface="Arial" pitchFamily="34" charset="0"/>
              </a:rPr>
            </a:br>
            <a:r>
              <a:rPr lang="en-US" dirty="0"/>
              <a:t/>
            </a:r>
            <a:br>
              <a:rPr lang="en-US" dirty="0"/>
            </a:br>
            <a:endParaRPr lang="en-US" dirty="0"/>
          </a:p>
        </p:txBody>
      </p:sp>
      <p:sp>
        <p:nvSpPr>
          <p:cNvPr id="5" name="Text Placeholder 4"/>
          <p:cNvSpPr>
            <a:spLocks noGrp="1"/>
          </p:cNvSpPr>
          <p:nvPr>
            <p:ph type="body" sz="half" idx="2"/>
          </p:nvPr>
        </p:nvSpPr>
        <p:spPr>
          <a:xfrm>
            <a:off x="500034" y="1857365"/>
            <a:ext cx="3429024" cy="4071966"/>
          </a:xfrm>
        </p:spPr>
        <p:txBody>
          <a:bodyPr/>
          <a:lstStyle/>
          <a:p>
            <a:pPr algn="just" eaLnBrk="1" fontAlgn="auto" hangingPunct="1">
              <a:spcBef>
                <a:spcPts val="600"/>
              </a:spcBef>
              <a:spcAft>
                <a:spcPts val="0"/>
              </a:spcAft>
              <a:buFont typeface="Wingdings" pitchFamily="2" charset="2"/>
              <a:buChar char="§"/>
              <a:defRPr/>
            </a:pPr>
            <a:r>
              <a:rPr lang="sr-Cyrl-CS" sz="2400" dirty="0" smtClean="0">
                <a:solidFill>
                  <a:schemeClr val="bg2">
                    <a:lumMod val="25000"/>
                  </a:schemeClr>
                </a:solidFill>
                <a:latin typeface="Arial" pitchFamily="34" charset="0"/>
                <a:cs typeface="Arial" pitchFamily="34" charset="0"/>
              </a:rPr>
              <a:t>Родитељ</a:t>
            </a:r>
            <a:r>
              <a:rPr lang="x-none" sz="2400" smtClean="0">
                <a:solidFill>
                  <a:schemeClr val="bg2">
                    <a:lumMod val="25000"/>
                  </a:schemeClr>
                </a:solidFill>
                <a:latin typeface="Arial" pitchFamily="34" charset="0"/>
                <a:cs typeface="Arial" pitchFamily="34" charset="0"/>
              </a:rPr>
              <a:t> </a:t>
            </a:r>
            <a:r>
              <a:rPr lang="sr-Cyrl-CS" sz="2400" dirty="0" smtClean="0">
                <a:solidFill>
                  <a:schemeClr val="bg2">
                    <a:lumMod val="25000"/>
                  </a:schemeClr>
                </a:solidFill>
                <a:latin typeface="Arial" pitchFamily="34" charset="0"/>
                <a:cs typeface="Arial" pitchFamily="34" charset="0"/>
              </a:rPr>
              <a:t>гост седи у посебној фотељи</a:t>
            </a:r>
          </a:p>
          <a:p>
            <a:pPr algn="just" eaLnBrk="1" fontAlgn="auto" hangingPunct="1">
              <a:spcBef>
                <a:spcPts val="600"/>
              </a:spcBef>
              <a:spcAft>
                <a:spcPts val="0"/>
              </a:spcAft>
              <a:buFont typeface="Wingdings" pitchFamily="2" charset="2"/>
              <a:buChar char="§"/>
              <a:defRPr/>
            </a:pPr>
            <a:r>
              <a:rPr lang="sr-Cyrl-CS" sz="2400" dirty="0" smtClean="0">
                <a:solidFill>
                  <a:schemeClr val="bg2">
                    <a:lumMod val="25000"/>
                  </a:schemeClr>
                </a:solidFill>
                <a:latin typeface="Arial" pitchFamily="34" charset="0"/>
                <a:cs typeface="Arial" pitchFamily="34" charset="0"/>
              </a:rPr>
              <a:t>До родитеља, на клупици, седи његово дете које бира још 2 своја друга како би заједно седели</a:t>
            </a:r>
            <a:endParaRPr lang="x-none" sz="2400" smtClean="0">
              <a:solidFill>
                <a:schemeClr val="bg2">
                  <a:lumMod val="25000"/>
                </a:schemeClr>
              </a:solidFill>
              <a:latin typeface="Arial" pitchFamily="34" charset="0"/>
              <a:cs typeface="Arial" pitchFamily="34" charset="0"/>
            </a:endParaRPr>
          </a:p>
          <a:p>
            <a:pPr eaLnBrk="1" fontAlgn="auto" hangingPunct="1">
              <a:spcBef>
                <a:spcPts val="600"/>
              </a:spcBef>
              <a:spcAft>
                <a:spcPts val="0"/>
              </a:spcAft>
              <a:buFont typeface="Wingdings" pitchFamily="2" charset="2"/>
              <a:buChar char="§"/>
              <a:defRPr/>
            </a:pPr>
            <a:r>
              <a:rPr lang="x-none" sz="2400" smtClean="0">
                <a:solidFill>
                  <a:schemeClr val="bg2">
                    <a:lumMod val="25000"/>
                  </a:schemeClr>
                </a:solidFill>
                <a:latin typeface="Arial" pitchFamily="34" charset="0"/>
                <a:cs typeface="Arial" pitchFamily="34" charset="0"/>
              </a:rPr>
              <a:t> </a:t>
            </a:r>
            <a:r>
              <a:rPr lang="sr-Cyrl-CS" sz="2400" dirty="0" smtClean="0">
                <a:solidFill>
                  <a:schemeClr val="bg2">
                    <a:lumMod val="25000"/>
                  </a:schemeClr>
                </a:solidFill>
                <a:latin typeface="Arial" pitchFamily="34" charset="0"/>
                <a:cs typeface="Arial" pitchFamily="34" charset="0"/>
              </a:rPr>
              <a:t>Остали ђаци у кругу и око госта заузимају своја места (лејзи бег, коцке на поду, столичице...)</a:t>
            </a:r>
            <a:endParaRPr lang="en-US" sz="2400" b="1" dirty="0" smtClean="0">
              <a:solidFill>
                <a:schemeClr val="bg2">
                  <a:lumMod val="25000"/>
                </a:schemeClr>
              </a:solidFill>
              <a:latin typeface="Arial" pitchFamily="34" charset="0"/>
              <a:cs typeface="Arial" pitchFamily="34" charset="0"/>
            </a:endParaRPr>
          </a:p>
          <a:p>
            <a:endParaRPr lang="en-US" dirty="0"/>
          </a:p>
        </p:txBody>
      </p:sp>
      <p:pic>
        <p:nvPicPr>
          <p:cNvPr id="8" name="Content Placeholder 7" descr="Photo0361.jpg"/>
          <p:cNvPicPr>
            <a:picLocks noGrp="1" noChangeAspect="1"/>
          </p:cNvPicPr>
          <p:nvPr>
            <p:ph idx="1"/>
          </p:nvPr>
        </p:nvPicPr>
        <p:blipFill>
          <a:blip r:embed="rId2" cstate="print"/>
          <a:stretch>
            <a:fillRect/>
          </a:stretch>
        </p:blipFill>
        <p:spPr>
          <a:xfrm>
            <a:off x="4071934" y="2000240"/>
            <a:ext cx="4686304" cy="3833813"/>
          </a:xfrm>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513" cy="1066800"/>
          </a:xfrm>
        </p:spPr>
        <p:txBody>
          <a:bodyPr rtlCol="0">
            <a:normAutofit/>
          </a:bodyPr>
          <a:lstStyle/>
          <a:p>
            <a:pPr eaLnBrk="1" fontAlgn="auto" hangingPunct="1">
              <a:spcAft>
                <a:spcPts val="0"/>
              </a:spcAft>
              <a:defRPr/>
            </a:pPr>
            <a:r>
              <a:rPr lang="x-none" sz="3200" b="1" smtClean="0">
                <a:solidFill>
                  <a:schemeClr val="bg2">
                    <a:lumMod val="25000"/>
                  </a:schemeClr>
                </a:solidFill>
                <a:latin typeface="Arial" pitchFamily="34" charset="0"/>
                <a:cs typeface="Arial" pitchFamily="34" charset="0"/>
              </a:rPr>
              <a:t>2. </a:t>
            </a:r>
            <a:r>
              <a:rPr lang="sr-Cyrl-CS" sz="3200" b="1" dirty="0" smtClean="0">
                <a:solidFill>
                  <a:schemeClr val="bg2">
                    <a:lumMod val="25000"/>
                  </a:schemeClr>
                </a:solidFill>
                <a:latin typeface="Arial" pitchFamily="34" charset="0"/>
                <a:cs typeface="Arial" pitchFamily="34" charset="0"/>
              </a:rPr>
              <a:t>Интервју</a:t>
            </a:r>
            <a:endParaRPr lang="en-US" sz="3200" dirty="0"/>
          </a:p>
        </p:txBody>
      </p:sp>
      <p:sp>
        <p:nvSpPr>
          <p:cNvPr id="4" name="Content Placeholder 3"/>
          <p:cNvSpPr>
            <a:spLocks noGrp="1"/>
          </p:cNvSpPr>
          <p:nvPr>
            <p:ph sz="half" idx="2"/>
          </p:nvPr>
        </p:nvSpPr>
        <p:spPr>
          <a:xfrm>
            <a:off x="0" y="1143000"/>
            <a:ext cx="4857750" cy="5022850"/>
          </a:xfrm>
        </p:spPr>
        <p:txBody>
          <a:bodyPr rtlCol="0">
            <a:normAutofit lnSpcReduction="10000"/>
          </a:bodyPr>
          <a:lstStyle/>
          <a:p>
            <a:pPr eaLnBrk="1" fontAlgn="auto" hangingPunct="1">
              <a:spcAft>
                <a:spcPts val="0"/>
              </a:spcAft>
              <a:buFont typeface="Arial" pitchFamily="34" charset="0"/>
              <a:buNone/>
              <a:defRPr/>
            </a:pPr>
            <a:r>
              <a:rPr lang="x-none" smtClean="0">
                <a:solidFill>
                  <a:schemeClr val="bg2">
                    <a:lumMod val="25000"/>
                  </a:schemeClr>
                </a:solidFill>
                <a:latin typeface="Arial" pitchFamily="34" charset="0"/>
                <a:cs typeface="Arial" pitchFamily="34" charset="0"/>
              </a:rPr>
              <a:t>    </a:t>
            </a:r>
            <a:r>
              <a:rPr lang="sr-Cyrl-CS" dirty="0" smtClean="0">
                <a:solidFill>
                  <a:schemeClr val="bg2">
                    <a:lumMod val="25000"/>
                  </a:schemeClr>
                </a:solidFill>
                <a:latin typeface="Arial" pitchFamily="34" charset="0"/>
                <a:cs typeface="Arial" pitchFamily="34" charset="0"/>
              </a:rPr>
              <a:t>Ђаци о родитељу нешто више сазнају кроз мали интервју који води учитељица. </a:t>
            </a:r>
            <a:endParaRPr lang="x-none" dirty="0" smtClean="0">
              <a:solidFill>
                <a:schemeClr val="bg2">
                  <a:lumMod val="25000"/>
                </a:schemeClr>
              </a:solidFill>
              <a:latin typeface="Arial" pitchFamily="34" charset="0"/>
              <a:cs typeface="Arial" pitchFamily="34" charset="0"/>
            </a:endParaRPr>
          </a:p>
          <a:p>
            <a:pPr eaLnBrk="1" fontAlgn="auto" hangingPunct="1">
              <a:spcAft>
                <a:spcPts val="0"/>
              </a:spcAft>
              <a:buFont typeface="Arial" pitchFamily="34" charset="0"/>
              <a:buNone/>
              <a:defRPr/>
            </a:pPr>
            <a:r>
              <a:rPr lang="x-none" dirty="0" smtClean="0">
                <a:solidFill>
                  <a:schemeClr val="bg2">
                    <a:lumMod val="25000"/>
                  </a:schemeClr>
                </a:solidFill>
                <a:latin typeface="Arial" pitchFamily="34" charset="0"/>
                <a:cs typeface="Arial" pitchFamily="34" charset="0"/>
              </a:rPr>
              <a:t>    </a:t>
            </a:r>
            <a:r>
              <a:rPr lang="sr-Cyrl-CS" dirty="0" smtClean="0">
                <a:solidFill>
                  <a:schemeClr val="bg2">
                    <a:lumMod val="25000"/>
                  </a:schemeClr>
                </a:solidFill>
                <a:latin typeface="Arial" pitchFamily="34" charset="0"/>
                <a:cs typeface="Arial" pitchFamily="34" charset="0"/>
              </a:rPr>
              <a:t>Сваки гост одговара на:</a:t>
            </a:r>
          </a:p>
          <a:p>
            <a:pPr eaLnBrk="1" fontAlgn="auto" hangingPunct="1">
              <a:spcAft>
                <a:spcPts val="0"/>
              </a:spcAft>
              <a:buFont typeface="Arial" pitchFamily="34" charset="0"/>
              <a:buNone/>
              <a:defRPr/>
            </a:pPr>
            <a:endParaRPr lang="sr-Cyrl-CS" b="1" dirty="0" smtClean="0">
              <a:solidFill>
                <a:schemeClr val="bg2">
                  <a:lumMod val="25000"/>
                </a:schemeClr>
              </a:solidFill>
              <a:latin typeface="Arial" pitchFamily="34" charset="0"/>
              <a:cs typeface="Arial" pitchFamily="34" charset="0"/>
            </a:endParaRPr>
          </a:p>
          <a:p>
            <a:pPr marL="457200" indent="-457200" eaLnBrk="1" fontAlgn="auto" hangingPunct="1">
              <a:spcAft>
                <a:spcPts val="0"/>
              </a:spcAft>
              <a:buFont typeface="Arial" pitchFamily="34" charset="0"/>
              <a:buAutoNum type="arabicPeriod"/>
              <a:defRPr/>
            </a:pPr>
            <a:r>
              <a:rPr lang="sr-Cyrl-CS" b="1" dirty="0" smtClean="0">
                <a:solidFill>
                  <a:schemeClr val="bg2">
                    <a:lumMod val="25000"/>
                  </a:schemeClr>
                </a:solidFill>
                <a:latin typeface="Arial" pitchFamily="34" charset="0"/>
                <a:cs typeface="Arial" pitchFamily="34" charset="0"/>
              </a:rPr>
              <a:t>Ко је Вама читао књиге</a:t>
            </a:r>
          </a:p>
          <a:p>
            <a:pPr marL="457200" indent="-457200" eaLnBrk="1" fontAlgn="auto" hangingPunct="1">
              <a:spcAft>
                <a:spcPts val="0"/>
              </a:spcAft>
              <a:buNone/>
              <a:defRPr/>
            </a:pPr>
            <a:r>
              <a:rPr lang="sr-Cyrl-CS" b="1" dirty="0" smtClean="0">
                <a:solidFill>
                  <a:schemeClr val="bg2">
                    <a:lumMod val="25000"/>
                  </a:schemeClr>
                </a:solidFill>
                <a:latin typeface="Arial" pitchFamily="34" charset="0"/>
                <a:cs typeface="Arial" pitchFamily="34" charset="0"/>
              </a:rPr>
              <a:t>     кад сте били мали?</a:t>
            </a:r>
          </a:p>
          <a:p>
            <a:pPr marL="457200" indent="-457200" eaLnBrk="1" fontAlgn="auto" hangingPunct="1">
              <a:spcAft>
                <a:spcPts val="0"/>
              </a:spcAft>
              <a:buNone/>
              <a:defRPr/>
            </a:pPr>
            <a:r>
              <a:rPr lang="x-none" b="1" dirty="0" smtClean="0">
                <a:solidFill>
                  <a:schemeClr val="bg2">
                    <a:lumMod val="25000"/>
                  </a:schemeClr>
                </a:solidFill>
                <a:latin typeface="Arial" pitchFamily="34" charset="0"/>
                <a:cs typeface="Arial" pitchFamily="34" charset="0"/>
              </a:rPr>
              <a:t>2. </a:t>
            </a:r>
            <a:r>
              <a:rPr lang="sr-Cyrl-CS" b="1" dirty="0" smtClean="0">
                <a:solidFill>
                  <a:schemeClr val="bg2">
                    <a:lumMod val="25000"/>
                  </a:schemeClr>
                </a:solidFill>
                <a:latin typeface="Arial" pitchFamily="34" charset="0"/>
                <a:cs typeface="Arial" pitchFamily="34" charset="0"/>
              </a:rPr>
              <a:t>Која је Ваша омиљена књига из детињства?</a:t>
            </a:r>
          </a:p>
          <a:p>
            <a:pPr marL="457200" indent="-457200" eaLnBrk="1" fontAlgn="auto" hangingPunct="1">
              <a:spcAft>
                <a:spcPts val="0"/>
              </a:spcAft>
              <a:buNone/>
              <a:defRPr/>
            </a:pPr>
            <a:r>
              <a:rPr lang="x-none" b="1" dirty="0" smtClean="0">
                <a:solidFill>
                  <a:schemeClr val="bg2">
                    <a:lumMod val="25000"/>
                  </a:schemeClr>
                </a:solidFill>
                <a:latin typeface="Arial" pitchFamily="34" charset="0"/>
                <a:cs typeface="Arial" pitchFamily="34" charset="0"/>
              </a:rPr>
              <a:t>3. </a:t>
            </a:r>
            <a:r>
              <a:rPr lang="sr-Cyrl-CS" b="1" dirty="0" smtClean="0">
                <a:solidFill>
                  <a:schemeClr val="bg2">
                    <a:lumMod val="25000"/>
                  </a:schemeClr>
                </a:solidFill>
                <a:latin typeface="Arial" pitchFamily="34" charset="0"/>
                <a:cs typeface="Arial" pitchFamily="34" charset="0"/>
              </a:rPr>
              <a:t>Зашто је важно читати?</a:t>
            </a:r>
            <a:endParaRPr lang="x-none" b="1" smtClean="0">
              <a:solidFill>
                <a:schemeClr val="bg2">
                  <a:lumMod val="25000"/>
                </a:schemeClr>
              </a:solidFill>
              <a:latin typeface="Arial" pitchFamily="34" charset="0"/>
              <a:cs typeface="Arial" pitchFamily="34" charset="0"/>
            </a:endParaRPr>
          </a:p>
          <a:p>
            <a:pPr algn="just" eaLnBrk="1" fontAlgn="auto" hangingPunct="1">
              <a:spcAft>
                <a:spcPts val="0"/>
              </a:spcAft>
              <a:buFont typeface="Arial" pitchFamily="34" charset="0"/>
              <a:buNone/>
              <a:defRPr/>
            </a:pPr>
            <a:endParaRPr lang="x-none" b="1" smtClean="0">
              <a:solidFill>
                <a:schemeClr val="bg2">
                  <a:lumMod val="25000"/>
                </a:schemeClr>
              </a:solidFill>
              <a:latin typeface="Arial" pitchFamily="34" charset="0"/>
              <a:cs typeface="Arial" pitchFamily="34" charset="0"/>
            </a:endParaRPr>
          </a:p>
          <a:p>
            <a:pPr eaLnBrk="1" fontAlgn="auto" hangingPunct="1">
              <a:spcAft>
                <a:spcPts val="0"/>
              </a:spcAft>
              <a:buFont typeface="Arial" pitchFamily="34" charset="0"/>
              <a:buNone/>
              <a:defRPr/>
            </a:pPr>
            <a:r>
              <a:rPr lang="x-none" smtClean="0">
                <a:solidFill>
                  <a:schemeClr val="bg2">
                    <a:lumMod val="25000"/>
                  </a:schemeClr>
                </a:solidFill>
                <a:latin typeface="Arial" pitchFamily="34" charset="0"/>
                <a:cs typeface="Arial" pitchFamily="34" charset="0"/>
              </a:rPr>
              <a:t>    </a:t>
            </a:r>
            <a:endParaRPr lang="en-US" dirty="0" smtClean="0">
              <a:solidFill>
                <a:schemeClr val="bg2">
                  <a:lumMod val="25000"/>
                </a:schemeClr>
              </a:solidFill>
              <a:latin typeface="Arial" pitchFamily="34" charset="0"/>
              <a:cs typeface="Arial" pitchFamily="34" charset="0"/>
            </a:endParaRPr>
          </a:p>
          <a:p>
            <a:pPr eaLnBrk="1" fontAlgn="auto" hangingPunct="1">
              <a:spcAft>
                <a:spcPts val="0"/>
              </a:spcAft>
              <a:buFont typeface="Arial" pitchFamily="34" charset="0"/>
              <a:buChar char="•"/>
              <a:defRPr/>
            </a:pPr>
            <a:endParaRPr lang="en-US" dirty="0"/>
          </a:p>
        </p:txBody>
      </p:sp>
      <p:sp>
        <p:nvSpPr>
          <p:cNvPr id="10" name="Content Placeholder 9"/>
          <p:cNvSpPr>
            <a:spLocks noGrp="1"/>
          </p:cNvSpPr>
          <p:nvPr>
            <p:ph sz="quarter" idx="4"/>
          </p:nvPr>
        </p:nvSpPr>
        <p:spPr/>
        <p:txBody>
          <a:bodyPr/>
          <a:lstStyle/>
          <a:p>
            <a:endParaRPr lang="en-US" dirty="0"/>
          </a:p>
        </p:txBody>
      </p:sp>
      <p:pic>
        <p:nvPicPr>
          <p:cNvPr id="1026" name="Picture 2" descr="G:\CITAONICA\Tutankamon\Photo0581.jpg"/>
          <p:cNvPicPr>
            <a:picLocks noChangeAspect="1" noChangeArrowheads="1"/>
          </p:cNvPicPr>
          <p:nvPr/>
        </p:nvPicPr>
        <p:blipFill>
          <a:blip r:embed="rId2" cstate="print"/>
          <a:srcRect/>
          <a:stretch>
            <a:fillRect/>
          </a:stretch>
        </p:blipFill>
        <p:spPr bwMode="auto">
          <a:xfrm>
            <a:off x="4357685" y="2143116"/>
            <a:ext cx="4572031" cy="342902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1859</TotalTime>
  <Words>931</Words>
  <Application>Microsoft Office PowerPoint</Application>
  <PresentationFormat>On-screen Show (4:3)</PresentationFormat>
  <Paragraphs>156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Назив рада:  УЧИОНИЦА ЧИТАОНИЦА   </vt:lpstr>
      <vt:lpstr>Категорија: ваннаставне активности  Разред: први    </vt:lpstr>
      <vt:lpstr>  Методе рада: рад са књигом (метода читања) и радионичарски поступак  Облици рада: фронтални, групни, индивидуални, у пару  </vt:lpstr>
      <vt:lpstr>Опис пројекта</vt:lpstr>
      <vt:lpstr>Планиране активности свих учесника пројекта:</vt:lpstr>
      <vt:lpstr>Исходи</vt:lpstr>
      <vt:lpstr>Активности ученика - опис                                   </vt:lpstr>
      <vt:lpstr>    1. Упознавање ученика са гостом – представљање родитеља и заузимање места у посебном простору (кутку за читање)  </vt:lpstr>
      <vt:lpstr>2. Интервју</vt:lpstr>
      <vt:lpstr>3. Читање одабраног дела</vt:lpstr>
      <vt:lpstr>    4. Заједничка активност инспирисана прочитаним делом </vt:lpstr>
      <vt:lpstr>5. Пано </vt:lpstr>
      <vt:lpstr>Slide 13</vt:lpstr>
      <vt:lpstr>Прочитани наслови:</vt:lpstr>
      <vt:lpstr>Slide 15</vt:lpstr>
      <vt:lpstr>Slide 16</vt:lpstr>
      <vt:lpstr>Slide 17</vt:lpstr>
      <vt:lpstr>ПРОДУКТИ РАДА:</vt:lpstr>
      <vt:lpstr>                   Продукти: - илустрације </vt:lpstr>
      <vt:lpstr>Продукти: - самостално састављање реченица</vt:lpstr>
      <vt:lpstr>Продукти: - самостално састављање реченица</vt:lpstr>
      <vt:lpstr>Продукти: - самостално састављање ребуса</vt:lpstr>
      <vt:lpstr>Продукти: - илустровање народних загонетки</vt:lpstr>
      <vt:lpstr>Продукти: - СЛИКОВНО ПИСМО</vt:lpstr>
      <vt:lpstr>Продукти: - научена песмица на италијанском</vt:lpstr>
      <vt:lpstr>Други део пројекта настављамо у 2.полугодишту...</vt:lpstr>
      <vt:lpstr>ОД ЧИТАЊА СЕ РАСТЕ...       И У УЧИОНИЦИ!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Назив рада:  представа Галеб Џонатан Ливингстон</dc:title>
  <dc:creator>User</dc:creator>
  <cp:lastModifiedBy>Nevena</cp:lastModifiedBy>
  <cp:revision>147</cp:revision>
  <dcterms:created xsi:type="dcterms:W3CDTF">2012-04-29T02:07:12Z</dcterms:created>
  <dcterms:modified xsi:type="dcterms:W3CDTF">2015-03-01T17:28:27Z</dcterms:modified>
</cp:coreProperties>
</file>