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89708-6F79-4364-92E2-42386411788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8752A-6CDC-4FD0-B745-BDE6619D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Kolibri%20i%20Dragan%20Lakovic%20-%20&#352;uma%20blista%20&#353;uma%20peva.mp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hyperlink" Target="Svet%20oko%20nas.do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Jedan%20dan%20u%20&#353;umi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PowerPoint_Presentation2.pptx"/><Relationship Id="rId5" Type="http://schemas.openxmlformats.org/officeDocument/2006/relationships/hyperlink" Target="file:///E:\Jedan%20dan%20u%20&#353;umi\Jedan%20dan%20u%20&#353;umi.pptx" TargetMode="External"/><Relationship Id="rId4" Type="http://schemas.openxmlformats.org/officeDocument/2006/relationships/package" Target="../embeddings/Microsoft_Office_PowerPoint_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715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1261" y="2500306"/>
            <a:ext cx="7235378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x-none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Jeдан дан у свету шуме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5500688"/>
            <a:ext cx="8715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Маринковић Катарина и Јасмина Јовановић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13" y="3500438"/>
            <a:ext cx="72151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 око нас “Шума”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1109663"/>
            <a:ext cx="8321675" cy="5181600"/>
          </a:xfrm>
        </p:spPr>
      </p:pic>
      <p:sp>
        <p:nvSpPr>
          <p:cNvPr id="4" name="TextBox 3"/>
          <p:cNvSpPr txBox="1"/>
          <p:nvPr/>
        </p:nvSpPr>
        <p:spPr>
          <a:xfrm>
            <a:off x="500034" y="1285860"/>
            <a:ext cx="821537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обавезни предмети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први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sr-Cyrl-C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Шума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Стицање знања о шуми као животној заједници биљака и животиња на једном простору;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Упознавање ученика са шумским биљкама и животињама кроз решавање проблема људског уништавања природе (шума);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Развијање еколошке свести ученика;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Подстицање рада у групи;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153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b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писаних радова,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разговора, усменог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излагања, демонстративна метода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</a:t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фронтални , индивидуални, групни и проблемска настава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наставни лист (материјал за групе),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 БИМ-пројектор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рачунар и звучници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8143932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слушају песму хора “Колибри” и Драгана Лаковића “Шума блиста, шума пева”;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разговорамо о песми и њеном садржају;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истицање и постављање проблема, слушају читање Сариног писма;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добијају материјал и раде у групама ;</a:t>
            </a:r>
            <a:endParaRPr lang="sr-Cyrl-CS" sz="2000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извештавају групе, уче слушајући и објашњавајући решења задатака;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одговарају на пар питања у циљу систематизација наученог;</a:t>
            </a: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слушају о Дану шума 21.март;</a:t>
            </a: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 провера наученог кроз квиз знања;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цртање шуме у свескама, чување папира за рециклажу и засађивање једне тује у школском дворишту у циљу обележавања Дана шума (21.март)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7662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Емоционално – интелектуална припрема: слушају песму “Шума листа, шума пева”.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Истицање проблема којим ће се бавити и садржаја који треба да упознају  решавајући проблем девојчице Саре из писма. Затим следи подела материјала за рад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у групи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група и извештавње.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743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Свет око нас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19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038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4038600" y="1828800"/>
          <a:ext cx="914400" cy="771525"/>
        </p:xfrm>
        <a:graphic>
          <a:graphicData uri="http://schemas.openxmlformats.org/presentationml/2006/ole">
            <p:oleObj spid="_x0000_s1030" name="Document" showAsIcon="1" r:id="rId8" imgW="914400" imgH="771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Повратана информација и занимљивости.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657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Занимљивости</a:t>
            </a:r>
          </a:p>
        </p:txBody>
      </p:sp>
      <p:graphicFrame>
        <p:nvGraphicFramePr>
          <p:cNvPr id="10" name="Object 9">
            <a:hlinkClick r:id="rId3" action="ppaction://hlinkpres?slideindex=11&amp;slidetitle=Slide 11"/>
          </p:cNvPr>
          <p:cNvGraphicFramePr>
            <a:graphicFrameLocks noChangeAspect="1"/>
          </p:cNvGraphicFramePr>
          <p:nvPr/>
        </p:nvGraphicFramePr>
        <p:xfrm>
          <a:off x="4267200" y="1376363"/>
          <a:ext cx="2438400" cy="2057400"/>
        </p:xfrm>
        <a:graphic>
          <a:graphicData uri="http://schemas.openxmlformats.org/presentationml/2006/ole">
            <p:oleObj spid="_x0000_s2056" name="Presentation" showAsIcon="1" r:id="rId4" imgW="914400" imgH="771480" progId="PowerPoint.Show.12">
              <p:embed/>
            </p:oleObj>
          </a:graphicData>
        </a:graphic>
      </p:graphicFrame>
      <p:graphicFrame>
        <p:nvGraphicFramePr>
          <p:cNvPr id="11" name="Object 10">
            <a:hlinkClick r:id="rId5" action="ppaction://hlinkpres?slideindex=12&amp;slidetitle=Slide 12"/>
            <a:hlinkHover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609600" y="1752600"/>
          <a:ext cx="2359378" cy="1990725"/>
        </p:xfrm>
        <a:graphic>
          <a:graphicData uri="http://schemas.openxmlformats.org/presentationml/2006/ole">
            <p:oleObj spid="_x0000_s2057" name="Presentation" showAsIcon="1" r:id="rId6" imgW="914400" imgH="771480" progId="PowerPoint.Show.12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581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Повратна информација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Document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Ceca</cp:lastModifiedBy>
  <cp:revision>11</cp:revision>
  <dcterms:created xsi:type="dcterms:W3CDTF">2006-08-16T00:00:00Z</dcterms:created>
  <dcterms:modified xsi:type="dcterms:W3CDTF">2014-01-28T10:58:00Z</dcterms:modified>
</cp:coreProperties>
</file>