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73" r:id="rId6"/>
    <p:sldId id="260" r:id="rId7"/>
    <p:sldId id="265" r:id="rId8"/>
    <p:sldId id="270" r:id="rId9"/>
    <p:sldId id="271" r:id="rId10"/>
    <p:sldId id="266" r:id="rId11"/>
    <p:sldId id="267" r:id="rId12"/>
    <p:sldId id="268" r:id="rId13"/>
    <p:sldId id="269" r:id="rId14"/>
    <p:sldId id="272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6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3DA44-90C1-C26C-AA16-981F6DE852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ED4D18-0C40-C94F-93E2-75A1B9E6B6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r-Cyrl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8F8F4-A85D-74DD-DF5F-A790E8725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0D0B-140A-4445-9EDB-6287AF5754BD}" type="datetimeFigureOut">
              <a:rPr lang="sr-Cyrl-RS" smtClean="0"/>
              <a:t>25.10.2022.</a:t>
            </a:fld>
            <a:endParaRPr lang="sr-Cyrl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BEC80-74A0-1B7C-8F52-EB9257FEA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F5062-A2F2-AB6D-E3B5-631F51236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17CF1-DD73-45B6-BB72-DD3935C159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972380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88D11-54E7-42B0-5247-A6E25337B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B5165-AAC8-B45C-6331-B3454F0CFA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43F229-4427-1EBB-9AA6-D61AEFA85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0D0B-140A-4445-9EDB-6287AF5754BD}" type="datetimeFigureOut">
              <a:rPr lang="sr-Cyrl-RS" smtClean="0"/>
              <a:t>25.10.2022.</a:t>
            </a:fld>
            <a:endParaRPr lang="sr-Cyrl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53686-4B15-5DAE-6E22-970D93A4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E2E4F-61F0-57B7-1FFD-2BAC12CBA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17CF1-DD73-45B6-BB72-DD3935C159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913736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A306B0-EFA7-4A64-26BC-7DFE320E5E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F5C2D7-86F7-202E-0BBF-061AB59B23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23777-9FE2-EF64-7649-07F2AE24C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0D0B-140A-4445-9EDB-6287AF5754BD}" type="datetimeFigureOut">
              <a:rPr lang="sr-Cyrl-RS" smtClean="0"/>
              <a:t>25.10.2022.</a:t>
            </a:fld>
            <a:endParaRPr lang="sr-Cyrl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68032-6B26-8E82-071F-ABB8320A4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F39EA-048C-DF2D-B474-FAE095F53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17CF1-DD73-45B6-BB72-DD3935C159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72653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B513D-B85B-A39D-D215-41749E728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04BF2-C3C5-C59B-AA17-5A414F1CD5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5555ED-56A6-24C7-E274-7E5A07A11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0D0B-140A-4445-9EDB-6287AF5754BD}" type="datetimeFigureOut">
              <a:rPr lang="sr-Cyrl-RS" smtClean="0"/>
              <a:t>25.10.2022.</a:t>
            </a:fld>
            <a:endParaRPr lang="sr-Cyrl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69524-AC33-6931-4C82-9884746BC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4AE166-E11F-A928-58D6-8A16FF1CF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17CF1-DD73-45B6-BB72-DD3935C159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030355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8DBB8-5421-A150-5EEF-9FB29FDFF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0F8265-AD1F-9188-0448-363FE1DAD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66384-AD90-F584-BB9E-06AB952EA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0D0B-140A-4445-9EDB-6287AF5754BD}" type="datetimeFigureOut">
              <a:rPr lang="sr-Cyrl-RS" smtClean="0"/>
              <a:t>25.10.2022.</a:t>
            </a:fld>
            <a:endParaRPr lang="sr-Cyrl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BF7F7-B951-9B4F-29FB-C0AA3FFEC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5CF86-B597-F708-9CA3-0DFBC6245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17CF1-DD73-45B6-BB72-DD3935C159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39397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C99A2-73CF-3F94-C230-073E1C20E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910F7-33D3-11DC-F9B3-EB3F08FB22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09184-5AD5-CD4F-DA36-C28EF6B3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B798C-F448-A924-2092-0DD5BAC54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0D0B-140A-4445-9EDB-6287AF5754BD}" type="datetimeFigureOut">
              <a:rPr lang="sr-Cyrl-RS" smtClean="0"/>
              <a:t>25.10.2022.</a:t>
            </a:fld>
            <a:endParaRPr lang="sr-Cyrl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9F6469-74BB-7B25-DE8B-C00674A01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B3C40-ACE2-C064-6C85-8A1134111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17CF1-DD73-45B6-BB72-DD3935C159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82586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C7522-C3D5-2CED-D3FA-35BE624B5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253B46-10C7-04E5-5832-C64B4F57A1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BA7D7D-8FBE-B284-04B4-66157980C2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F96C1B-E934-BFB1-527E-50001FC836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ADB992-6B1E-14BB-BCBD-2DCCBEAB3F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FEF742-FC16-C471-40A9-C48DA47C7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0D0B-140A-4445-9EDB-6287AF5754BD}" type="datetimeFigureOut">
              <a:rPr lang="sr-Cyrl-RS" smtClean="0"/>
              <a:t>25.10.2022.</a:t>
            </a:fld>
            <a:endParaRPr lang="sr-Cyrl-R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7AB4A1-1D87-8868-F773-9F2C0C24C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BE7989-1B63-F2A3-2FD6-27B5F1747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17CF1-DD73-45B6-BB72-DD3935C159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247474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B1888-3DA9-67BF-B0DC-F0FDD60F7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FC49-8FC3-9479-0F15-495E41925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0D0B-140A-4445-9EDB-6287AF5754BD}" type="datetimeFigureOut">
              <a:rPr lang="sr-Cyrl-RS" smtClean="0"/>
              <a:t>25.10.2022.</a:t>
            </a:fld>
            <a:endParaRPr lang="sr-Cyrl-R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F1766-AF80-F383-1569-33A5185F8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AB64E-2E9B-1FE0-A2CC-8C03A65F1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17CF1-DD73-45B6-BB72-DD3935C159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802209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80E4BE-3002-FCCE-60B4-C2EEB436E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0D0B-140A-4445-9EDB-6287AF5754BD}" type="datetimeFigureOut">
              <a:rPr lang="sr-Cyrl-RS" smtClean="0"/>
              <a:t>25.10.2022.</a:t>
            </a:fld>
            <a:endParaRPr lang="sr-Cyrl-R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7782F9-8694-454E-4174-F3E84F0C1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8E93A3-F843-80E5-DB9E-EFCC62EC8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17CF1-DD73-45B6-BB72-DD3935C159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03914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5125-239F-E5AE-5569-93642CA06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031FF-67F4-0689-E588-CB1C5EADF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3DB2A1-9F91-11E3-171A-A421040A62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84D294-026B-71C2-15EA-24201F303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0D0B-140A-4445-9EDB-6287AF5754BD}" type="datetimeFigureOut">
              <a:rPr lang="sr-Cyrl-RS" smtClean="0"/>
              <a:t>25.10.2022.</a:t>
            </a:fld>
            <a:endParaRPr lang="sr-Cyrl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8089E4-119D-4063-3254-5C7DE4E6F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442C09-B77F-DF2F-7F2E-7B5F1901B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17CF1-DD73-45B6-BB72-DD3935C159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0782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EADAB-DA05-1D6D-029E-532A69A09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4FC49D-F324-548B-970F-9BCE558AD4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1C17D5-3259-9991-C244-6B97F25C0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21E898-B8F9-C3E8-0F7E-85381A15A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0D0B-140A-4445-9EDB-6287AF5754BD}" type="datetimeFigureOut">
              <a:rPr lang="sr-Cyrl-RS" smtClean="0"/>
              <a:t>25.10.2022.</a:t>
            </a:fld>
            <a:endParaRPr lang="sr-Cyrl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E7BB8A-683A-AA38-B8B3-5BA4BE5BC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AD47BD-CF25-39F3-9C88-F5FC63004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17CF1-DD73-45B6-BB72-DD3935C159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87502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0003CC-7750-0939-F08C-1A4ECCDA0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0E611-199A-41BA-C7F7-C923B9DFD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1BA63B-9B63-E72F-9B38-703103FEA0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10D0B-140A-4445-9EDB-6287AF5754BD}" type="datetimeFigureOut">
              <a:rPr lang="sr-Cyrl-RS" smtClean="0"/>
              <a:t>25.10.2022.</a:t>
            </a:fld>
            <a:endParaRPr lang="sr-Cyrl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07942-5B4C-5528-91C5-A8778DD4D4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8651A-3B28-749E-12AD-EDA57759FF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17CF1-DD73-45B6-BB72-DD3935C159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697804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C28F54-F94E-CCBD-9743-9665B3A18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894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D7660B-FA75-1D82-ECED-4F616A2FD4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C13095-44BB-1087-3A0C-C08AC5281E71}"/>
              </a:ext>
            </a:extLst>
          </p:cNvPr>
          <p:cNvSpPr txBox="1"/>
          <p:nvPr/>
        </p:nvSpPr>
        <p:spPr>
          <a:xfrm>
            <a:off x="4694673" y="987640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Активности ученика</a:t>
            </a:r>
          </a:p>
        </p:txBody>
      </p:sp>
    </p:spTree>
    <p:extLst>
      <p:ext uri="{BB962C8B-B14F-4D97-AF65-F5344CB8AC3E}">
        <p14:creationId xmlns:p14="http://schemas.microsoft.com/office/powerpoint/2010/main" val="1881229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2BF115-C905-142B-3601-695965523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0A8D33-F008-B8C1-3122-2703BDBB67F7}"/>
              </a:ext>
            </a:extLst>
          </p:cNvPr>
          <p:cNvSpPr txBox="1"/>
          <p:nvPr/>
        </p:nvSpPr>
        <p:spPr>
          <a:xfrm>
            <a:off x="4694673" y="987640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Активности ученика</a:t>
            </a:r>
          </a:p>
        </p:txBody>
      </p:sp>
    </p:spTree>
    <p:extLst>
      <p:ext uri="{BB962C8B-B14F-4D97-AF65-F5344CB8AC3E}">
        <p14:creationId xmlns:p14="http://schemas.microsoft.com/office/powerpoint/2010/main" val="4064006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F83FFB-E895-93E0-9CD0-97A34DA49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2B1111-03F7-8A24-76D2-0F1E4A18B0F4}"/>
              </a:ext>
            </a:extLst>
          </p:cNvPr>
          <p:cNvSpPr txBox="1"/>
          <p:nvPr/>
        </p:nvSpPr>
        <p:spPr>
          <a:xfrm>
            <a:off x="4694673" y="987640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Активности ученика</a:t>
            </a:r>
          </a:p>
        </p:txBody>
      </p:sp>
    </p:spTree>
    <p:extLst>
      <p:ext uri="{BB962C8B-B14F-4D97-AF65-F5344CB8AC3E}">
        <p14:creationId xmlns:p14="http://schemas.microsoft.com/office/powerpoint/2010/main" val="529463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241EE0-75F4-8058-18A2-A0AF57BF07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76B2D2-B141-A605-738E-97D0A9A9727C}"/>
              </a:ext>
            </a:extLst>
          </p:cNvPr>
          <p:cNvSpPr txBox="1"/>
          <p:nvPr/>
        </p:nvSpPr>
        <p:spPr>
          <a:xfrm>
            <a:off x="5014269" y="1324991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Активности ученика</a:t>
            </a:r>
          </a:p>
        </p:txBody>
      </p:sp>
    </p:spTree>
    <p:extLst>
      <p:ext uri="{BB962C8B-B14F-4D97-AF65-F5344CB8AC3E}">
        <p14:creationId xmlns:p14="http://schemas.microsoft.com/office/powerpoint/2010/main" val="1267048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26BFB5-6D33-B838-651C-3C0964D81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941C40-3C60-E278-603D-B8E914567B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588" t="55724" r="46268" b="32239"/>
          <a:stretch/>
        </p:blipFill>
        <p:spPr>
          <a:xfrm>
            <a:off x="5797119" y="5042517"/>
            <a:ext cx="4208016" cy="8167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A4E78D-12F6-27F9-F122-4853BD4A1EF6}"/>
              </a:ext>
            </a:extLst>
          </p:cNvPr>
          <p:cNvSpPr txBox="1"/>
          <p:nvPr/>
        </p:nvSpPr>
        <p:spPr>
          <a:xfrm>
            <a:off x="4659970" y="1342747"/>
            <a:ext cx="6482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Простор за линк / интерактивни садржај</a:t>
            </a:r>
          </a:p>
        </p:txBody>
      </p:sp>
    </p:spTree>
    <p:extLst>
      <p:ext uri="{BB962C8B-B14F-4D97-AF65-F5344CB8AC3E}">
        <p14:creationId xmlns:p14="http://schemas.microsoft.com/office/powerpoint/2010/main" val="3895219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504D34-CBFC-17E4-301D-C2638F86D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A27398-0311-E807-9FC3-095C2380A5A0}"/>
              </a:ext>
            </a:extLst>
          </p:cNvPr>
          <p:cNvSpPr txBox="1"/>
          <p:nvPr/>
        </p:nvSpPr>
        <p:spPr>
          <a:xfrm>
            <a:off x="4616792" y="1401731"/>
            <a:ext cx="6345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dirty="0">
                <a:solidFill>
                  <a:srgbClr val="E26714"/>
                </a:solidFill>
                <a:latin typeface="Arial Black" panose="020B0A04020102020204" pitchFamily="34" charset="0"/>
              </a:rPr>
              <a:t>Назив рада: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06381B-D5BC-7906-5565-D7F5276DC126}"/>
              </a:ext>
            </a:extLst>
          </p:cNvPr>
          <p:cNvSpPr txBox="1"/>
          <p:nvPr/>
        </p:nvSpPr>
        <p:spPr>
          <a:xfrm>
            <a:off x="4616792" y="3228945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rgbClr val="E26714"/>
                </a:solidFill>
                <a:latin typeface="Arial Black" panose="020B0A04020102020204" pitchFamily="34" charset="0"/>
              </a:rPr>
              <a:t>Аутор/и:</a:t>
            </a:r>
          </a:p>
        </p:txBody>
      </p:sp>
    </p:spTree>
    <p:extLst>
      <p:ext uri="{BB962C8B-B14F-4D97-AF65-F5344CB8AC3E}">
        <p14:creationId xmlns:p14="http://schemas.microsoft.com/office/powerpoint/2010/main" val="3202691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84DFE3-605A-5650-BF51-362CF1580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B6AEDA-86B7-6EEA-A2C1-D4656720CB40}"/>
              </a:ext>
            </a:extLst>
          </p:cNvPr>
          <p:cNvSpPr txBox="1"/>
          <p:nvPr/>
        </p:nvSpPr>
        <p:spPr>
          <a:xfrm>
            <a:off x="799393" y="798050"/>
            <a:ext cx="285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dirty="0">
                <a:solidFill>
                  <a:srgbClr val="E26714"/>
                </a:solidFill>
                <a:latin typeface="Arial Black" panose="020B0A04020102020204" pitchFamily="34" charset="0"/>
              </a:rPr>
              <a:t>Категорија: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CC376F-200A-DA44-9F7E-A3FC5DBF8AC7}"/>
              </a:ext>
            </a:extLst>
          </p:cNvPr>
          <p:cNvSpPr txBox="1"/>
          <p:nvPr/>
        </p:nvSpPr>
        <p:spPr>
          <a:xfrm>
            <a:off x="799393" y="1857710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rgbClr val="E26714"/>
                </a:solidFill>
                <a:latin typeface="Arial Black" panose="020B0A04020102020204" pitchFamily="34" charset="0"/>
              </a:rPr>
              <a:t>Разред: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FAF47D-32B3-07DE-3E35-AA0BE3C90578}"/>
              </a:ext>
            </a:extLst>
          </p:cNvPr>
          <p:cNvSpPr txBox="1"/>
          <p:nvPr/>
        </p:nvSpPr>
        <p:spPr>
          <a:xfrm>
            <a:off x="799393" y="2855815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rgbClr val="E26714"/>
                </a:solidFill>
                <a:latin typeface="Arial Black" panose="020B0A04020102020204" pitchFamily="34" charset="0"/>
              </a:rPr>
              <a:t>Тема:</a:t>
            </a:r>
          </a:p>
        </p:txBody>
      </p:sp>
    </p:spTree>
    <p:extLst>
      <p:ext uri="{BB962C8B-B14F-4D97-AF65-F5344CB8AC3E}">
        <p14:creationId xmlns:p14="http://schemas.microsoft.com/office/powerpoint/2010/main" val="3219596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31B01C-FDC2-90C5-85E9-EDF8F77CF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D62A42-2843-627D-0F8B-DB11F2601B36}"/>
              </a:ext>
            </a:extLst>
          </p:cNvPr>
          <p:cNvSpPr txBox="1"/>
          <p:nvPr/>
        </p:nvSpPr>
        <p:spPr>
          <a:xfrm>
            <a:off x="2244436" y="712434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rgbClr val="E26714"/>
                </a:solidFill>
                <a:latin typeface="Arial Black" panose="020B0A04020102020204" pitchFamily="34" charset="0"/>
              </a:rPr>
              <a:t>Циљеви: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94A76-B541-C90C-18AB-C1AB64242308}"/>
              </a:ext>
            </a:extLst>
          </p:cNvPr>
          <p:cNvSpPr txBox="1"/>
          <p:nvPr/>
        </p:nvSpPr>
        <p:spPr>
          <a:xfrm>
            <a:off x="8021782" y="712434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rgbClr val="E26714"/>
                </a:solidFill>
                <a:latin typeface="Arial Black" panose="020B0A04020102020204" pitchFamily="34" charset="0"/>
              </a:rPr>
              <a:t>Задаци:</a:t>
            </a:r>
          </a:p>
        </p:txBody>
      </p:sp>
    </p:spTree>
    <p:extLst>
      <p:ext uri="{BB962C8B-B14F-4D97-AF65-F5344CB8AC3E}">
        <p14:creationId xmlns:p14="http://schemas.microsoft.com/office/powerpoint/2010/main" val="1466471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ED15BE-441A-1B43-D26C-FE3681210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19FB5B-18B9-109B-C07D-4F69F909DE0D}"/>
              </a:ext>
            </a:extLst>
          </p:cNvPr>
          <p:cNvSpPr txBox="1"/>
          <p:nvPr/>
        </p:nvSpPr>
        <p:spPr>
          <a:xfrm>
            <a:off x="870414" y="943252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Методе рада: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67AE07-0B79-7A15-40DB-F6CB3D30253A}"/>
              </a:ext>
            </a:extLst>
          </p:cNvPr>
          <p:cNvSpPr txBox="1"/>
          <p:nvPr/>
        </p:nvSpPr>
        <p:spPr>
          <a:xfrm>
            <a:off x="4721978" y="943252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rgbClr val="E26714"/>
                </a:solidFill>
                <a:latin typeface="Arial Black" panose="020B0A04020102020204" pitchFamily="34" charset="0"/>
              </a:rPr>
              <a:t>Облици рада: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07C9A4-60DD-6BE5-F8C2-F63A060E6734}"/>
              </a:ext>
            </a:extLst>
          </p:cNvPr>
          <p:cNvSpPr txBox="1"/>
          <p:nvPr/>
        </p:nvSpPr>
        <p:spPr>
          <a:xfrm>
            <a:off x="8443066" y="863353"/>
            <a:ext cx="3553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Наставна средства /</a:t>
            </a:r>
          </a:p>
          <a:p>
            <a:r>
              <a:rPr lang="sr-Cyrl-RS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ресурси:</a:t>
            </a:r>
          </a:p>
        </p:txBody>
      </p:sp>
    </p:spTree>
    <p:extLst>
      <p:ext uri="{BB962C8B-B14F-4D97-AF65-F5344CB8AC3E}">
        <p14:creationId xmlns:p14="http://schemas.microsoft.com/office/powerpoint/2010/main" val="22041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7B82E-EF15-7BD6-42B0-D80C3B188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7563AC-3548-02B4-1A6D-C79AFBA3B9D7}"/>
              </a:ext>
            </a:extLst>
          </p:cNvPr>
          <p:cNvSpPr txBox="1"/>
          <p:nvPr/>
        </p:nvSpPr>
        <p:spPr>
          <a:xfrm>
            <a:off x="701740" y="690211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rgbClr val="E26714"/>
                </a:solidFill>
                <a:latin typeface="Arial Black" panose="020B0A04020102020204" pitchFamily="34" charset="0"/>
              </a:rPr>
              <a:t>Приказ сценарија:</a:t>
            </a:r>
          </a:p>
        </p:txBody>
      </p:sp>
    </p:spTree>
    <p:extLst>
      <p:ext uri="{BB962C8B-B14F-4D97-AF65-F5344CB8AC3E}">
        <p14:creationId xmlns:p14="http://schemas.microsoft.com/office/powerpoint/2010/main" val="2192249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C8C1DD-4158-2201-09B8-B002E2376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F6EFEB-EADC-F173-B9A5-399074A2BAB3}"/>
              </a:ext>
            </a:extLst>
          </p:cNvPr>
          <p:cNvSpPr txBox="1"/>
          <p:nvPr/>
        </p:nvSpPr>
        <p:spPr>
          <a:xfrm>
            <a:off x="2244436" y="845598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rgbClr val="E26714"/>
                </a:solidFill>
                <a:latin typeface="Arial Black" panose="020B0A04020102020204" pitchFamily="34" charset="0"/>
              </a:rPr>
              <a:t>Продукти:</a:t>
            </a:r>
          </a:p>
        </p:txBody>
      </p:sp>
    </p:spTree>
    <p:extLst>
      <p:ext uri="{BB962C8B-B14F-4D97-AF65-F5344CB8AC3E}">
        <p14:creationId xmlns:p14="http://schemas.microsoft.com/office/powerpoint/2010/main" val="1008000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856D66-6B2C-486B-2885-446715508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D04626-3B0B-2403-9E49-08D522EBBE82}"/>
              </a:ext>
            </a:extLst>
          </p:cNvPr>
          <p:cNvSpPr txBox="1"/>
          <p:nvPr/>
        </p:nvSpPr>
        <p:spPr>
          <a:xfrm>
            <a:off x="4694673" y="987640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Активности ученика</a:t>
            </a:r>
          </a:p>
        </p:txBody>
      </p:sp>
    </p:spTree>
    <p:extLst>
      <p:ext uri="{BB962C8B-B14F-4D97-AF65-F5344CB8AC3E}">
        <p14:creationId xmlns:p14="http://schemas.microsoft.com/office/powerpoint/2010/main" val="1475739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29B018E-E314-E58A-EDFC-955A5D709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D55BC2-2A98-C56E-63AC-7A6138EEBC19}"/>
              </a:ext>
            </a:extLst>
          </p:cNvPr>
          <p:cNvSpPr txBox="1"/>
          <p:nvPr/>
        </p:nvSpPr>
        <p:spPr>
          <a:xfrm>
            <a:off x="4694673" y="987640"/>
            <a:ext cx="3851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Активности ученика</a:t>
            </a:r>
          </a:p>
        </p:txBody>
      </p:sp>
    </p:spTree>
    <p:extLst>
      <p:ext uri="{BB962C8B-B14F-4D97-AF65-F5344CB8AC3E}">
        <p14:creationId xmlns:p14="http://schemas.microsoft.com/office/powerpoint/2010/main" val="2335415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51</Words>
  <Application>Microsoft Office PowerPoint</Application>
  <PresentationFormat>Widescreen</PresentationFormat>
  <Paragraphs>20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jasminka vukovic</dc:creator>
  <cp:lastModifiedBy>Mica</cp:lastModifiedBy>
  <cp:revision>3</cp:revision>
  <dcterms:created xsi:type="dcterms:W3CDTF">2022-10-16T15:40:25Z</dcterms:created>
  <dcterms:modified xsi:type="dcterms:W3CDTF">2022-10-25T10:14:55Z</dcterms:modified>
</cp:coreProperties>
</file>