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5" r:id="rId2"/>
    <p:sldId id="260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3A280-9895-4418-BC72-FDE2DD7F6D65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22F97-E02C-4C1A-8F46-FFEA9AB35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678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5E293-D8F9-47EA-8298-A031E1E00421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B539-2507-43C5-9D5D-4C88CF3A7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59FED-57B7-453D-8936-4918E2B1527B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28A05-695D-49C0-9560-D69252B4E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417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6A819-5CC1-4721-8285-E90432B0CD90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BF7DB-6E4E-452D-8ED9-641058BB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5334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5BF23-7141-4C6E-BFF7-372CC1616227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13839-1FAF-492A-8E12-4610CAB33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0953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A3980-D0DF-4C79-8A43-6A60A10DAED7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9B138-33F2-44BF-B722-03F539D6B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4027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30101-2312-4B14-A977-13CCE3721EC3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CF4E2-BDCD-47DF-968E-4A6F9A889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3367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3E2E0-435D-4F4E-9B3A-4AEF473566A9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F29DF-6C55-48BA-AE28-1F6739F06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065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BD133-95A4-4105-BA45-67F90ECAE756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385E6-FC36-496C-81CD-B93C234F4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9286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1C232-5A5C-470C-A6F4-F9AEE8518A2B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CFC28-B440-4AEF-A60F-E47315BB0A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844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D8B66-D668-483E-8544-15789A85709D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691AB-DE1D-4149-81AF-AD133EDACB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8959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DAF18D-B20E-4A80-90BF-5F1EFAA7E933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6AAACD-10C4-4379-B168-B751C56CC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0" r:id="rId2"/>
    <p:sldLayoutId id="2147483789" r:id="rId3"/>
    <p:sldLayoutId id="2147483788" r:id="rId4"/>
    <p:sldLayoutId id="2147483787" r:id="rId5"/>
    <p:sldLayoutId id="2147483786" r:id="rId6"/>
    <p:sldLayoutId id="2147483785" r:id="rId7"/>
    <p:sldLayoutId id="2147483784" r:id="rId8"/>
    <p:sldLayoutId id="2147483792" r:id="rId9"/>
    <p:sldLayoutId id="2147483783" r:id="rId10"/>
    <p:sldLayoutId id="21474837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A28E6A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A28E6A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956251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1214422"/>
            <a:ext cx="7977214" cy="4786346"/>
          </a:xfrm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C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6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sr-Cyrl-CS" sz="6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Назив рад</a:t>
            </a:r>
            <a:r>
              <a:rPr lang="en-US" sz="6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Cyrl-RS" sz="67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Latn-RS" sz="6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6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RS" sz="6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Цинки Линки – плишани меда</a:t>
            </a:r>
            <a:r>
              <a:rPr lang="sr-Cyrl-RS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RS" sz="4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4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Аутор/аутори:</a:t>
            </a:r>
            <a:br>
              <a:rPr lang="sr-Cyrl-C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44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Славена Недељковић</a:t>
            </a:r>
            <a:endParaRPr lang="en-US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314" name="Picture 2" descr="Untitled-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071563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305800" cy="492922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42910" y="1357298"/>
            <a:ext cx="7286676" cy="4524315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Категорија: </a:t>
            </a:r>
            <a:r>
              <a:rPr lang="sr-Cyrl-CS" sz="3200" b="1" spc="50" dirty="0">
                <a:ln w="1143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ваннаставне активности</a:t>
            </a:r>
            <a:r>
              <a:rPr lang="sr-Latn-RS" sz="3200" b="1" spc="50" dirty="0">
                <a:ln w="1143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sr-Cyrl-RS" sz="3200" b="1" spc="50" dirty="0">
                <a:ln w="1143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 одељењског старешине</a:t>
            </a:r>
            <a:r>
              <a:rPr lang="sr-Cyrl-C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C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Разред: </a:t>
            </a:r>
            <a:r>
              <a:rPr lang="sr-Cyrl-C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први</a:t>
            </a:r>
            <a:endParaRPr lang="sr-Cyrl-C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Тема: </a:t>
            </a:r>
            <a:br>
              <a:rPr lang="sr-Cyrl-C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Циљ</a:t>
            </a: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олакшавање процеса адаптације на школску средину и подстицање социјалне </a:t>
            </a:r>
            <a:r>
              <a:rPr lang="ru-RU" sz="32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интеграције</a:t>
            </a:r>
            <a:endParaRPr lang="en-US" sz="32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305800" cy="5429288"/>
          </a:xfrm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Методе рада: </a:t>
            </a:r>
            <a:r>
              <a:rPr lang="ru-RU" sz="4000" b="1" spc="50" dirty="0">
                <a:ln w="1143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дијалошка, писаних </a:t>
            </a:r>
            <a:r>
              <a:rPr lang="ru-RU" sz="4000" b="1" spc="50" dirty="0" smtClean="0">
                <a:ln w="1143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радова, објашњавања</a:t>
            </a:r>
            <a:r>
              <a:rPr lang="ru-RU" sz="4000" b="1" spc="50" dirty="0">
                <a:ln w="1143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демонстрације, </a:t>
            </a:r>
            <a:r>
              <a:rPr lang="ru-RU" sz="4000" b="1" spc="50" dirty="0" smtClean="0">
                <a:ln w="1143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игровне активности</a:t>
            </a:r>
            <a:r>
              <a:rPr lang="ru-RU" sz="4000" b="1" spc="50" dirty="0">
                <a:ln w="1143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амбијентална</a:t>
            </a: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Облици рада: </a:t>
            </a:r>
            <a:r>
              <a:rPr lang="sr-Cyrl-CS" sz="4000" b="1" spc="50" dirty="0" smtClean="0">
                <a:ln w="1143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фронтални, индивидуални</a:t>
            </a:r>
            <a:r>
              <a:rPr lang="sr-Cyrl-CS" sz="4000" b="1" spc="50" dirty="0">
                <a:ln w="1143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 групи</a:t>
            </a: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Наставна средства/ресурси: </a:t>
            </a:r>
            <a:r>
              <a:rPr lang="sr-Cyrl-CS" sz="4000" b="1" spc="50" dirty="0">
                <a:ln w="1143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плишани меда, </a:t>
            </a:r>
            <a:r>
              <a:rPr lang="sr-Cyrl-CS" sz="4000" b="1" spc="50" dirty="0" smtClean="0">
                <a:ln w="1143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свеска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1142984"/>
            <a:ext cx="8305800" cy="5000660"/>
          </a:xfrm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Приказ сценарија кроз 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активности ученика:</a:t>
            </a:r>
            <a:r>
              <a:rPr lang="sr-Cyrl-C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C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Latn-R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записивање </a:t>
            </a:r>
            <a:r>
              <a:rPr lang="sr-Cyrl-CS" sz="36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доживљаја у току викенда</a:t>
            </a:r>
            <a:br>
              <a:rPr lang="sr-Cyrl-CS" sz="36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C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Latn-R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уређивање </a:t>
            </a:r>
            <a:r>
              <a:rPr lang="sr-Cyrl-CS" sz="36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фотографија</a:t>
            </a:r>
            <a:br>
              <a:rPr lang="sr-Cyrl-CS" sz="36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C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Latn-R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представљање </a:t>
            </a:r>
            <a:r>
              <a:rPr lang="sr-Cyrl-CS" sz="36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дневника друговима из одељења, посебно објашњавање нових подвучених речи</a:t>
            </a:r>
            <a:r>
              <a:rPr lang="sr-Cyrl-C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C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Продукти:</a:t>
            </a:r>
            <a:r>
              <a:rPr lang="sr-Latn-R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4000" b="1" spc="50" dirty="0">
                <a:ln w="1143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Деневник </a:t>
            </a:r>
            <a:r>
              <a:rPr lang="sr-Cyrl-CS" sz="4000" b="1" spc="50" dirty="0" smtClean="0">
                <a:ln w="1143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дружења</a:t>
            </a:r>
            <a:r>
              <a:rPr lang="sr-Latn-R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305800" cy="5143536"/>
          </a:xfrm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Активност ученика-опис</a:t>
            </a:r>
            <a:r>
              <a:rPr lang="sr-Latn-R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sr-Latn-R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Ученици у току викенда кратко описују доживљаје са плишаним медом и својом породицом</a:t>
            </a:r>
            <a:r>
              <a:rPr lang="ru-RU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Latn-R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Latn-R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C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sr-Cyrl-C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sr-Cyrl-C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</a:t>
            </a:r>
            <a:r>
              <a:rPr lang="sr-Latn-R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sr-Latn-R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6056" y="3356992"/>
            <a:ext cx="2736304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305800" cy="4357718"/>
          </a:xfrm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Активност ученика-опис</a:t>
            </a:r>
            <a:r>
              <a:rPr lang="sr-Latn-R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sr-Latn-R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RS" sz="36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дневник стављају фотографије</a:t>
            </a:r>
            <a:r>
              <a:rPr lang="sr-Cyrl-R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Latn-R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sr-Latn-R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sr-Latn-R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55776" y="3212976"/>
            <a:ext cx="4248472" cy="28623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12776"/>
            <a:ext cx="8305800" cy="5112568"/>
          </a:xfrm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Активност ученика-опис</a:t>
            </a:r>
            <a:r>
              <a:rPr lang="sr-Latn-R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Latn-R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Доносе дневник и меду у школу и причају нам о својим доживљајима. Показују фотографије</a:t>
            </a:r>
            <a:r>
              <a:rPr lang="ru-RU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Latn-R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Latn-R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1760" y="3933056"/>
            <a:ext cx="3384376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305800" cy="5000660"/>
          </a:xfrm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Активност ученика-опис</a:t>
            </a:r>
            <a:r>
              <a:rPr lang="sr-Latn-R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sr-Latn-R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Остали ученици учествују у разговору, постављају додатна питања и прегледају дневник, коментаришу</a:t>
            </a:r>
            <a:r>
              <a:rPr lang="ru-RU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Latn-R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Latn-R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Latn-R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36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1760" y="3284984"/>
            <a:ext cx="4104456" cy="2828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wrap="square">
        <a:spAutoFit/>
        <a:scene3d>
          <a:camera prst="orthographicFront"/>
          <a:lightRig rig="soft" dir="tl">
            <a:rot lat="0" lon="0" rev="0"/>
          </a:lightRig>
        </a:scene3d>
        <a:sp3d contourW="25400" prstMaterial="matte">
          <a:bevelT w="25400" h="55880" prst="artDeco"/>
          <a:contourClr>
            <a:schemeClr val="accent2">
              <a:tint val="20000"/>
            </a:schemeClr>
          </a:contourClr>
        </a:sp3d>
      </a:bodyPr>
      <a:lstStyle>
        <a:defPPr>
          <a:defRPr sz="4000" b="1" spc="50" dirty="0" smtClean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  <a:latin typeface="Times New Roman" pitchFamily="18" charset="0"/>
            <a:cs typeface="Times New Roman" pitchFamily="18" charset="0"/>
          </a:defRPr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47</Words>
  <Application>Microsoft Office PowerPoint</Application>
  <PresentationFormat>On-screen Show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              Назив радa: Цинки Линки – плишани меда   Аутор/аутори: Славена Недељковић</vt:lpstr>
      <vt:lpstr>               </vt:lpstr>
      <vt:lpstr>Методе рада: дијалошка, писаних радова, објашњавања, демонстрације, игровне активности, амбијентална Облици рада: фронтални, индивидуални, у групи Наставна средства/ресурси: плишани меда, свеска </vt:lpstr>
      <vt:lpstr>Приказ сценарија кроз  активности ученика: - записивање доживљаја у току викенда - уређивање фотографија - представљање дневника друговима из одељења, посебно објашњавање нових подвучених речи Продукти: Деневник дружења </vt:lpstr>
      <vt:lpstr>1. Активност ученика-опис: Ученици у току викенда кратко описују доживљаје са плишаним медом и својом породицом.           </vt:lpstr>
      <vt:lpstr>2. Активност ученика-опис: У дневник стављају фотографије.    </vt:lpstr>
      <vt:lpstr>3. Активност ученика-опис: Доносе дневник и меду у школу и причају нам о својим доживљајима. Показују фотографије.    </vt:lpstr>
      <vt:lpstr>4. Активност ученика-опис: Остали ученици учествују у разговору, постављају додатна питања и прегледају дневник, коментаришу.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Назив рада</dc:title>
  <dc:creator>Marko</dc:creator>
  <cp:lastModifiedBy>Sumadinac</cp:lastModifiedBy>
  <cp:revision>18</cp:revision>
  <dcterms:created xsi:type="dcterms:W3CDTF">2010-12-10T20:24:20Z</dcterms:created>
  <dcterms:modified xsi:type="dcterms:W3CDTF">2013-06-18T14:29:20Z</dcterms:modified>
</cp:coreProperties>
</file>