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5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71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2" autoAdjust="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3A280-9895-4418-BC72-FDE2DD7F6D65}" type="datetimeFigureOut">
              <a:rPr lang="en-US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22F97-E02C-4C1A-8F46-FFEA9AB35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8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5E293-D8F9-47EA-8298-A031E1E00421}" type="datetimeFigureOut">
              <a:rPr lang="en-US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B539-2507-43C5-9D5D-4C88CF3A7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59FED-57B7-453D-8936-4918E2B1527B}" type="datetimeFigureOut">
              <a:rPr lang="en-US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28A05-695D-49C0-9560-D69252B4E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7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6A819-5CC1-4721-8285-E90432B0CD90}" type="datetimeFigureOut">
              <a:rPr lang="en-US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BF7DB-6E4E-452D-8ED9-641058BB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34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5BF23-7141-4C6E-BFF7-372CC1616227}" type="datetimeFigureOut">
              <a:rPr lang="en-US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13839-1FAF-492A-8E12-4610CAB33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53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A3980-D0DF-4C79-8A43-6A60A10DAED7}" type="datetimeFigureOut">
              <a:rPr lang="en-US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9B138-33F2-44BF-B722-03F539D6B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27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30101-2312-4B14-A977-13CCE3721EC3}" type="datetimeFigureOut">
              <a:rPr lang="en-US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CF4E2-BDCD-47DF-968E-4A6F9A889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6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3E2E0-435D-4F4E-9B3A-4AEF473566A9}" type="datetimeFigureOut">
              <a:rPr lang="en-US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F29DF-6C55-48BA-AE28-1F6739F06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5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BD133-95A4-4105-BA45-67F90ECAE756}" type="datetimeFigureOut">
              <a:rPr lang="en-US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385E6-FC36-496C-81CD-B93C234F4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86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1C232-5A5C-470C-A6F4-F9AEE8518A2B}" type="datetimeFigureOut">
              <a:rPr lang="en-US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CFC28-B440-4AEF-A60F-E47315BB0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4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D8B66-D668-483E-8544-15789A85709D}" type="datetimeFigureOut">
              <a:rPr lang="en-US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691AB-DE1D-4149-81AF-AD133EDACB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59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DAF18D-B20E-4A80-90BF-5F1EFAA7E933}" type="datetimeFigureOut">
              <a:rPr lang="en-US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6AAACD-10C4-4379-B168-B751C56CC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0" r:id="rId2"/>
    <p:sldLayoutId id="2147483789" r:id="rId3"/>
    <p:sldLayoutId id="2147483788" r:id="rId4"/>
    <p:sldLayoutId id="2147483787" r:id="rId5"/>
    <p:sldLayoutId id="2147483786" r:id="rId6"/>
    <p:sldLayoutId id="2147483785" r:id="rId7"/>
    <p:sldLayoutId id="2147483784" r:id="rId8"/>
    <p:sldLayoutId id="2147483792" r:id="rId9"/>
    <p:sldLayoutId id="2147483783" r:id="rId10"/>
    <p:sldLayoutId id="21474837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A28E6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A28E6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956251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1214422"/>
            <a:ext cx="7977214" cy="4786346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6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sr-Cyrl-RS" sz="6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Прича о хлебу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R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Вања Белецки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3314" name="Picture 2" descr="Untitled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071563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305800" cy="500066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 Решавање лавиринта-ученици решавају лавиринт, односно покушавају да помогну пекару да дође до </a:t>
            </a:r>
            <a:r>
              <a:rPr lang="sr-Latn-R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печеног </a:t>
            </a: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хлеба.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454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305800" cy="500066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7. Обликовање теста- ученици обликују тесто и </a:t>
            </a: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прве </a:t>
            </a: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облик хлеба по својој замисли и жељи.</a:t>
            </a:r>
            <a:b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379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305800" cy="500066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8.Кореографија за песму „Пекарчић“-ученици уче покрете које могу да изводе док певају песму.</a:t>
            </a:r>
            <a:b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525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305800" cy="5429288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Методе рада: учионица</a:t>
            </a:r>
            <a:b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Облици рада:групни,фронтални,</a:t>
            </a:r>
            <a:b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индивидуални</a:t>
            </a:r>
            <a:b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Наставна средства/ресурси:рачунар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305800" cy="492922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5536" y="1357298"/>
            <a:ext cx="8352928" cy="5632311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Категорија:обавезни предмет</a:t>
            </a:r>
            <a: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Разред: </a:t>
            </a: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први</a:t>
            </a:r>
            <a:endParaRPr lang="sr-Cyrl-C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Прича о хлебу</a:t>
            </a:r>
            <a: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Циљ:</a:t>
            </a:r>
            <a:r>
              <a:rPr lang="sr-Cyrl-R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усвајање знања о настанку жита и </a:t>
            </a:r>
            <a:r>
              <a:rPr lang="sr-Cyrl-RS" sz="40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прављењу хлеба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r-Cyrl-C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841206" cy="5450948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Приказ сценарија кроз 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активности ученика:</a:t>
            </a:r>
            <a:b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Cyrl-R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слушање композиције</a:t>
            </a:r>
            <a: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-састављање приче на основу слика</a:t>
            </a:r>
            <a:b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-решавање скривалице</a:t>
            </a:r>
            <a:b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-осмишљавање рецепта за хлеб</a:t>
            </a:r>
            <a:b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-решавање лавиринта</a:t>
            </a:r>
            <a:b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-обликовање теста за хлеб</a:t>
            </a:r>
            <a:b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-кореографија уз композицију</a:t>
            </a:r>
            <a:b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C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Продукти:Ученик ће моћи </a:t>
            </a:r>
            <a:r>
              <a:rPr lang="sr-Cyrl-CS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 разуме процес настанка хлеба и значај коришћења хлеба у свакодневном животу.</a:t>
            </a:r>
            <a:r>
              <a:rPr lang="sr-Cyrl-CS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sr-Cyrl-CS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sz="31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305800" cy="5143536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Слушање композиције „Пекарчић“-ученици слушају композицију, након чега одговарају на питања у вези са песмом.</a:t>
            </a:r>
            <a:r>
              <a:rPr lang="sr-Cyrl-C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br>
              <a:rPr lang="sr-Cyrl-C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sr-Cyrl-C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sr-Cyrl-C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305800" cy="4357718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Групни рад- ученици добијају по четири слике, које би требало да поставе по хронолшком реду и да на основу слика саставе причу.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305800" cy="4357718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Извештавање група-ученици причају приче, а након извештавања сваке од група следе додатна питања на која одговарају остали ученици.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305800" cy="500066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Решавање скривалице-ученици одговарају на постављена питања ,а сваки тачан одговор открива поље скривалице.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305800" cy="500066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 Рецепт за хлеб- ученици самостално покушавају да наведу потребне састојке за прављење хлеба.</a:t>
            </a:r>
            <a:br>
              <a:rPr lang="sr-Cyrl-C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097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wrap="square">
        <a:spAutoFit/>
        <a:scene3d>
          <a:camera prst="orthographicFront"/>
          <a:lightRig rig="soft" dir="tl">
            <a:rot lat="0" lon="0" rev="0"/>
          </a:lightRig>
        </a:scene3d>
        <a:sp3d contourW="25400" prstMaterial="matte">
          <a:bevelT w="25400" h="55880" prst="artDeco"/>
          <a:contourClr>
            <a:schemeClr val="accent2">
              <a:tint val="20000"/>
            </a:schemeClr>
          </a:contourClr>
        </a:sp3d>
      </a:bodyPr>
      <a:lstStyle>
        <a:defPPr>
          <a:defRPr sz="4000" b="1" spc="50" dirty="0" smtClean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Times New Roman" pitchFamily="18" charset="0"/>
            <a:cs typeface="Times New Roman" pitchFamily="18" charset="0"/>
          </a:defRPr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163</Words>
  <Application>Microsoft Office PowerPoint</Application>
  <PresentationFormat>On-screen Show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              Прича о хлебу   Вања Белецки </vt:lpstr>
      <vt:lpstr>Методе рада: учионица Облици рада:групни,фронтални, индивидуални Наставна средства/ресурси:рачунар   </vt:lpstr>
      <vt:lpstr>               </vt:lpstr>
      <vt:lpstr>Приказ сценарија кроз  активности ученика: -слушање композиције -састављање приче на основу слика -решавање скривалице -осмишљавање рецепта за хлеб -решавање лавиринта -обликовање теста за хлеб -кореографија уз композицију  Продукти:Ученик ће моћи да разуме процес настанка хлеба и значај коришћења хлеба у свакодневном животу. </vt:lpstr>
      <vt:lpstr>1. Слушање композиције „Пекарчић“-ученици слушају композицију, након чега одговарају на питања у вези са песмом.    </vt:lpstr>
      <vt:lpstr>2. Групни рад- ученици добијају по четири слике, које би требало да поставе по хронолшком реду и да на основу слика саставе причу.  </vt:lpstr>
      <vt:lpstr>3. Извештавање група-ученици причају приче, а након извештавања сваке од група следе додатна питања на која одговарају остали ученици.  </vt:lpstr>
      <vt:lpstr>4. Решавање скривалице-ученици одговарају на постављена питања ,а сваки тачан одговор открива поље скривалице.  </vt:lpstr>
      <vt:lpstr>5.  Рецепт за хлеб- ученици самостално покушавају да наведу потребне састојке за прављење хлеба.  </vt:lpstr>
      <vt:lpstr>6. Решавање лавиринта-ученици решавају лавиринт, односно покушавају да помогну пекару да дође до  печеног хлеба. </vt:lpstr>
      <vt:lpstr>7. Обликовање теста- ученици обликују тесто и прве облик хлеба по својој замисли и жељи.  </vt:lpstr>
      <vt:lpstr>8.Кореографија за песму „Пекарчић“-ученици уче покрете које могу да изводе док певају песму.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Назив рада</dc:title>
  <dc:creator>Marko</dc:creator>
  <cp:lastModifiedBy>Vanja Belecki</cp:lastModifiedBy>
  <cp:revision>20</cp:revision>
  <dcterms:created xsi:type="dcterms:W3CDTF">2010-12-10T20:24:20Z</dcterms:created>
  <dcterms:modified xsi:type="dcterms:W3CDTF">2012-04-27T04:09:20Z</dcterms:modified>
</cp:coreProperties>
</file>