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90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335E-5ED2-4572-8722-3FADA98FF837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735D-31AD-4378-BD2E-511F70074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6CAF-FB9E-423F-9F7F-0408581C36E4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065C-4897-42EE-9695-3C825E33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62D5-316E-4E38-9911-74259B25F8E2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FAE4-7155-4428-B876-838AC221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D9F5-2EBB-4944-A48C-0C5DB74DF07D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91D4-2DD3-4AF4-AEC2-1B4E923F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F674-F6B2-40CB-8D1E-F9AAE4DB4723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4415-F2B3-48B6-AD8D-9434423AA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5B05-B14D-43D0-AC52-BD790E065BB3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167E-5EA8-4F50-9A49-351FE0C5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5DBD-75AD-46EF-AAF5-F4AE36808426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E357-5CE7-4AB5-892B-22C13B43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6F93-0BB1-4731-9CFF-D983F1AB85D1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E5AF-33B4-4C48-9B69-B93D1248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65E3-3BED-480E-B9FA-4B266C4C4977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BA14-ECED-4485-84F4-51F4EDF6B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9705-19C6-41BB-9BB2-5F0396014549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F86D-52C9-4149-9E69-5A6785FE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F014-47C7-4C29-987D-B4A8BC5C6A63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9317-F52E-4237-878B-D49C17D0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4C39D4-3AF1-4D70-A652-2615A0721D92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D8F73-D190-4F9B-B982-AD108BC03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9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3.doc"/><Relationship Id="rId5" Type="http://schemas.openxmlformats.org/officeDocument/2006/relationships/oleObject" Target="../embeddings/Microsoft_Office_PowerPoint_97-2003_Presentation2.ppt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PowerPoint_Presentation3.pptx"/><Relationship Id="rId5" Type="http://schemas.openxmlformats.org/officeDocument/2006/relationships/package" Target="../embeddings/Microsoft_Office_PowerPoint_Presentation2.pptx"/><Relationship Id="rId4" Type="http://schemas.openxmlformats.org/officeDocument/2006/relationships/package" Target="../embeddings/Microsoft_Office_PowerPoint_Presentation1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PowerPoint_Presentation5.pptx"/><Relationship Id="rId4" Type="http://schemas.openxmlformats.org/officeDocument/2006/relationships/package" Target="../embeddings/Microsoft_Office_PowerPoint_Presentation4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PowerPoint_Presentation6.ppt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 рад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ДУГА – ИГРА СВЕТЛОСТИ И ВОДЕ</a:t>
            </a:r>
            <a:br>
              <a:rPr lang="sr-Cyrl-C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Аутор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Драгана Вучен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 “Младост”Нови Београд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2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06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5562600"/>
          <a:ext cx="1262063" cy="1104900"/>
        </p:xfrm>
        <a:graphic>
          <a:graphicData uri="http://schemas.openxmlformats.org/presentationml/2006/ole">
            <p:oleObj spid="_x0000_s1026" name="Document" showAsIcon="1" r:id="rId4" imgW="914400" imgH="800280" progId="Word.Document.8">
              <p:embed/>
            </p:oleObj>
          </a:graphicData>
        </a:graphic>
      </p:graphicFrame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0" y="5638800"/>
          <a:ext cx="1143000" cy="1000125"/>
        </p:xfrm>
        <a:graphic>
          <a:graphicData uri="http://schemas.openxmlformats.org/presentationml/2006/ole">
            <p:oleObj spid="_x0000_s1027" name="Presentation" showAsIcon="1" r:id="rId5" imgW="914400" imgH="800280" progId="PowerPoint.Show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172200" y="5638800"/>
          <a:ext cx="1143000" cy="1000125"/>
        </p:xfrm>
        <a:graphic>
          <a:graphicData uri="http://schemas.openxmlformats.org/presentationml/2006/ole">
            <p:oleObj spid="_x0000_s1028" name="Document" showAsIcon="1" r:id="rId6" imgW="914400" imgH="800280" progId="Word.Document.8">
              <p:embed/>
            </p:oleObj>
          </a:graphicData>
        </a:graphic>
      </p:graphicFrame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7696200" y="5943600"/>
            <a:ext cx="1295400" cy="685800"/>
          </a:xfrm>
          <a:prstGeom prst="wedgeRoundRectCallout">
            <a:avLst>
              <a:gd name="adj1" fmla="val -77421"/>
              <a:gd name="adj2" fmla="val -40153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Cyrl-CS" sz="1200">
                <a:latin typeface="Verdana" pitchFamily="34" charset="0"/>
              </a:rPr>
              <a:t>2.Час</a:t>
            </a:r>
          </a:p>
          <a:p>
            <a:r>
              <a:rPr lang="sr-Cyrl-CS" sz="1200">
                <a:latin typeface="Verdana" pitchFamily="34" charset="0"/>
              </a:rPr>
              <a:t>Од играчке до рачунара</a:t>
            </a:r>
          </a:p>
        </p:txBody>
      </p:sp>
      <p:sp>
        <p:nvSpPr>
          <p:cNvPr id="1032" name="AutoShape 10"/>
          <p:cNvSpPr>
            <a:spLocks noChangeArrowheads="1"/>
          </p:cNvSpPr>
          <p:nvPr/>
        </p:nvSpPr>
        <p:spPr bwMode="auto">
          <a:xfrm>
            <a:off x="1676400" y="5867400"/>
            <a:ext cx="1447800" cy="762000"/>
          </a:xfrm>
          <a:prstGeom prst="wedgeRoundRectCallout">
            <a:avLst>
              <a:gd name="adj1" fmla="val -77421"/>
              <a:gd name="adj2" fmla="val -40153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Cyrl-CS" sz="1200">
                <a:latin typeface="Verdana" pitchFamily="34" charset="0"/>
              </a:rPr>
              <a:t>1.Час</a:t>
            </a:r>
          </a:p>
          <a:p>
            <a:r>
              <a:rPr lang="sr-Cyrl-CS" sz="1200">
                <a:latin typeface="Verdana" pitchFamily="34" charset="0"/>
              </a:rPr>
              <a:t>Свет око нас</a:t>
            </a:r>
          </a:p>
        </p:txBody>
      </p:sp>
      <p:sp>
        <p:nvSpPr>
          <p:cNvPr id="1033" name="AutoShape 10"/>
          <p:cNvSpPr>
            <a:spLocks noChangeArrowheads="1"/>
          </p:cNvSpPr>
          <p:nvPr/>
        </p:nvSpPr>
        <p:spPr bwMode="auto">
          <a:xfrm>
            <a:off x="4724400" y="5943600"/>
            <a:ext cx="1371600" cy="685800"/>
          </a:xfrm>
          <a:prstGeom prst="wedgeRoundRectCallout">
            <a:avLst>
              <a:gd name="adj1" fmla="val -77421"/>
              <a:gd name="adj2" fmla="val -40153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Cyrl-CS" sz="1200">
                <a:latin typeface="Verdana" pitchFamily="34" charset="0"/>
              </a:rPr>
              <a:t>1.Час </a:t>
            </a:r>
          </a:p>
          <a:p>
            <a:r>
              <a:rPr lang="sr-Cyrl-CS" sz="1200">
                <a:latin typeface="Verdana" pitchFamily="34" charset="0"/>
              </a:rPr>
              <a:t>Свет око нас</a:t>
            </a:r>
          </a:p>
          <a:p>
            <a:r>
              <a:rPr lang="sr-Cyrl-CS" sz="1200">
                <a:latin typeface="Verdana" pitchFamily="34" charset="0"/>
              </a:rPr>
              <a:t>Презентација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r>
              <a:rPr lang="sr-Cyrl-CS" sz="2400" b="1" kern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sr-Cyrl-CS" sz="2400" kern="1400" spc="50" dirty="0" smtClean="0">
                <a:ln w="11430"/>
                <a:latin typeface="Times New Roman"/>
                <a:cs typeface="Times New Roman" pitchFamily="18" charset="0"/>
              </a:rPr>
              <a:t>В</a:t>
            </a:r>
            <a:r>
              <a:rPr lang="sr-Cyrl-CS" sz="2400" kern="1400" dirty="0" smtClean="0">
                <a:latin typeface="Times New Roman"/>
                <a:ea typeface="Times New Roman"/>
              </a:rPr>
              <a:t>ербална, демонстративна, практични рад ученика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 </a:t>
            </a:r>
            <a:r>
              <a:rPr lang="sr-Cyrl-CS" sz="2400" dirty="0" smtClean="0">
                <a:ln w="11430"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ронтални, индивидуални,у пару</a:t>
            </a:r>
            <a:endParaRPr lang="sr-Cyrl-C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 </a:t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kern="1400" dirty="0" smtClean="0">
                <a:latin typeface="Times New Roman"/>
                <a:ea typeface="Times New Roman"/>
              </a:rPr>
              <a:t>Рачунари са програмом </a:t>
            </a:r>
            <a:r>
              <a:rPr lang="en-US" sz="2400" kern="1400" dirty="0" smtClean="0">
                <a:latin typeface="Times New Roman"/>
                <a:ea typeface="Times New Roman"/>
              </a:rPr>
              <a:t>Paint,</a:t>
            </a:r>
            <a:r>
              <a:rPr lang="sr-Cyrl-CS" sz="2400" kern="1400" dirty="0" smtClean="0">
                <a:latin typeface="Times New Roman"/>
                <a:ea typeface="Times New Roman"/>
              </a:rPr>
              <a:t>Штампач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Cyrl-CS" sz="2800" kern="1400" dirty="0" smtClean="0">
              <a:latin typeface="Times New Roman"/>
              <a:ea typeface="Times New Roman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Cyrl-CS" sz="2800" kern="1400" dirty="0" smtClean="0">
              <a:latin typeface="Times New Roman"/>
              <a:ea typeface="Times New Roman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Cyrl-CS" sz="2800" kern="1400" dirty="0" smtClean="0">
              <a:latin typeface="Times New Roman"/>
              <a:ea typeface="Times New Roman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Cyrl-CS" sz="2800" kern="1400" dirty="0" smtClean="0">
              <a:latin typeface="Times New Roman"/>
              <a:ea typeface="Times New Roman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Cyrl-CS" sz="2800" kern="1400" dirty="0" smtClean="0">
              <a:latin typeface="Times New Roman"/>
              <a:ea typeface="Times New Roman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 smtClean="0">
              <a:latin typeface="Times New Roman"/>
              <a:ea typeface="Times New Roman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2292" name="Picture 7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активности ученика: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Cyrl-C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Формирање парова, укључивање рачунара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Покретање програма </a:t>
            </a:r>
            <a:r>
              <a:rPr lang="en-US" dirty="0" smtClean="0"/>
              <a:t>Paint</a:t>
            </a:r>
            <a:r>
              <a:rPr lang="sr-Cyrl-CS" dirty="0" smtClean="0"/>
              <a:t> и стартовање истог – обнављање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Коришћење алата за цртање – обнављање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Давање упутства за израду цртежа Дуга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Креативни рад у пару на изради цртежа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Снимање – чување цртежа на харду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Штампање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CS" dirty="0" smtClean="0"/>
              <a:t>Изложба готових радова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  <p:pic>
        <p:nvPicPr>
          <p:cNvPr id="13316" name="Picture 3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5257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9624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ИЗЛОЖБА РАДОВА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9" name="Picture 3" descr="J:\duga andjela r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990600"/>
            <a:ext cx="3657600" cy="2657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0" name="Picture 4" descr="J:\duga masa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971800"/>
            <a:ext cx="3733800" cy="27130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41" name="Picture 6" descr="J:\duga vidan petar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5025" y="4038600"/>
            <a:ext cx="3670300" cy="266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J:\duga milica nina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3886200"/>
            <a:ext cx="3859213" cy="2803525"/>
          </a:xfrm>
          <a:ln>
            <a:solidFill>
              <a:srgbClr val="C00000"/>
            </a:solidFill>
          </a:ln>
        </p:spPr>
      </p:pic>
      <p:pic>
        <p:nvPicPr>
          <p:cNvPr id="15363" name="Picture 3" descr="J:\Duga Vasilije Brojčin  7,3.201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854075"/>
            <a:ext cx="3886200" cy="2879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4" name="Picture 6" descr="J:\marko i nemanja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886200"/>
            <a:ext cx="3962400" cy="2844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5" name="Picture 2" descr="J:\duga andjela p. olja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6225" y="838200"/>
            <a:ext cx="3984625" cy="2895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382000" cy="495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153400" cy="54476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Категорија:</a:t>
            </a:r>
            <a:r>
              <a:rPr lang="sr-Cyrl-CS" sz="2400" dirty="0"/>
              <a:t>Интердисциплинаран приступ</a:t>
            </a:r>
            <a:endParaRPr lang="en-US" sz="2400" dirty="0"/>
          </a:p>
          <a:p>
            <a:pPr>
              <a:defRPr/>
            </a:pPr>
            <a:r>
              <a:rPr lang="sr-Cyrl-CS" sz="2400" dirty="0"/>
              <a:t>      планирању наставе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1.Час – Свет око нас</a:t>
            </a:r>
            <a:b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Latn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Дуга – игра светлости и воде</a:t>
            </a:r>
            <a:b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- усвајање знањ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 о томе када се појављује дуга и интуитивно разумевање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преламања светлости кроз капи воде;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- познавање спектра боја;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- слободно исказивање властитих запажања и тумачења;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CS" sz="2400" dirty="0">
                <a:latin typeface="Times New Roman" pitchFamily="18" charset="0"/>
                <a:cs typeface="Times New Roman" pitchFamily="18" charset="0"/>
              </a:rPr>
              <a:t>развијање интелектуалне радозналости и занимања за науку.</a:t>
            </a: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3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14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058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,к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ооперативна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,р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тексту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етода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демонстрације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,илустративна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 </a:t>
            </a:r>
            <a:r>
              <a:rPr lang="sr-Cyrl-CS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ронтални, индивидуални,у пару</a:t>
            </a: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 </a:t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Уџбеник, пластична чаша, течност за прање посуђа,цевчица,пројектор,рачунар,припремљена презентација,видео бим,наст</a:t>
            </a:r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 листићи – прилог 1 и 2.</a:t>
            </a:r>
            <a:b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632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активности ученика:</a:t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Посматрамо фотографије – Дуга 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7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Подела листића – текст о дуги</a:t>
            </a:r>
            <a:r>
              <a:rPr lang="sr-Latn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 у пару</a:t>
            </a:r>
            <a:r>
              <a:rPr lang="sr-Cyrl-CS" sz="27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7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 читају текст,након чега се води разговор о прочитаном.</a:t>
            </a:r>
            <a:b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Слушамо и певамо песму уз анимирани филм -Дуга (на енглеском језику)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Подела листића са текстом и преводом песме.</a:t>
            </a:r>
            <a:r>
              <a:rPr lang="sr-Latn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-Учимо речи на енглеском језику </a:t>
            </a:r>
            <a:br>
              <a:rPr lang="sr-Cyrl-C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C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-Уз слушање песме Дуга осмишљавамо покрете и игру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 пишу које боје има дуга.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 праве </a:t>
            </a:r>
            <a:r>
              <a:rPr lang="sr-Cyrl-CS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балоне од сапунице и у њима препознају спектар дугиних боја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/>
              <a:t/>
            </a:r>
            <a:br>
              <a:rPr lang="sr-Cyrl-C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C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2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24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1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200" b="1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Активност ученика</a:t>
            </a:r>
            <a:br>
              <a:rPr lang="sr-Cyrl-CS" sz="2200" b="1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Посматрамо и разговарамо о фотографијама – Дуга </a:t>
            </a:r>
            <a:r>
              <a:rPr lang="sr-Cyrl-C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(1.слајд,2.слајд,3.слајд)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Ова појава задивљује људе и инспирише уметнике. Дуга се појављује у многим песмама и бајкама, као симбол лепоте, али и нечег чудног, недостижног и неухватљивог. У неким религијама сматра се да је Бог створио дугу као симбол вечите везе између божанског и земаљског света. Постоји и научно објашњење ове појаве, које почива на законима физике. </a:t>
            </a:r>
            <a:r>
              <a:rPr lang="sr-Cyrl-C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(4.слајд)</a:t>
            </a:r>
            <a:br>
              <a:rPr lang="sr-Cyrl-C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2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4419600"/>
          <a:ext cx="2819400" cy="2114550"/>
        </p:xfrm>
        <a:graphic>
          <a:graphicData uri="http://schemas.openxmlformats.org/presentationml/2006/ole">
            <p:oleObj spid="_x0000_s2050" name="Presentation" r:id="rId4" imgW="4570544" imgH="3427615" progId="PowerPoint.Show.12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48000" y="4419600"/>
          <a:ext cx="2895600" cy="2093913"/>
        </p:xfrm>
        <a:graphic>
          <a:graphicData uri="http://schemas.openxmlformats.org/presentationml/2006/ole">
            <p:oleObj spid="_x0000_s2051" name="Presentation" r:id="rId5" imgW="4570544" imgH="3427615" progId="PowerPoint.Show.12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096000" y="4419600"/>
          <a:ext cx="2743200" cy="2057400"/>
        </p:xfrm>
        <a:graphic>
          <a:graphicData uri="http://schemas.openxmlformats.org/presentationml/2006/ole">
            <p:oleObj spid="_x0000_s2052" name="Presentation" r:id="rId6" imgW="4570544" imgH="3427615" progId="PowerPoint.Show.12">
              <p:embed/>
            </p:oleObj>
          </a:graphicData>
        </a:graphic>
      </p:graphicFrame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609600" y="39624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1.</a:t>
            </a:r>
            <a:r>
              <a:rPr lang="sr-Cyrl-CS"/>
              <a:t>слајд                                      2.слајд                                        3.слајд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6106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Активност ученика-опис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Подела листића – текст о дуги ( Википедија,слободна енциклопедија),питања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sr-Cyrl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Ученици читају текст и проналазе одговоре на постављена питања</a:t>
            </a:r>
            <a:r>
              <a:rPr lang="sr-Latn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sr-Cyrl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рад у пару,након чега се води разговор о прочитаном,објашњење и закључак.</a:t>
            </a:r>
            <a:r>
              <a:rPr lang="en-US" sz="54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sr-Cyrl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Дуга се појављује онда када истовремено пада киша и сија сунце, има облик лука и садржи читав спектар боја које су поређане увек истим редоследом.</a:t>
            </a:r>
            <a:r>
              <a:rPr lang="sr-Cyrl-CS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br>
              <a:rPr lang="sr-Cyrl-CS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sr-Cyrl-CS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( 5.слајд )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Објашњење израза"ходати по дуги" и "далеко иза дуге«.</a:t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Шта симболизује дуга?</a:t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2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6200" y="5257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04800" y="4419600"/>
          <a:ext cx="2895600" cy="2171700"/>
        </p:xfrm>
        <a:graphic>
          <a:graphicData uri="http://schemas.openxmlformats.org/presentationml/2006/ole">
            <p:oleObj spid="_x0000_s3074" name="Presentation" r:id="rId4" imgW="4570544" imgH="3427615" progId="PowerPoint.Show.12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4267200" y="4419600"/>
          <a:ext cx="2895600" cy="2171700"/>
        </p:xfrm>
        <a:graphic>
          <a:graphicData uri="http://schemas.openxmlformats.org/presentationml/2006/ole">
            <p:oleObj spid="_x0000_s3075" name="Presentation" r:id="rId5" imgW="4570544" imgH="3427615" progId="PowerPoint.Show.12">
              <p:embed/>
            </p:oleObj>
          </a:graphicData>
        </a:graphic>
      </p:graphicFrame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066800" y="4038600"/>
            <a:ext cx="527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/>
              <a:t>4.слајд                                                       5.слајд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90600"/>
            <a:ext cx="83058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sr-Cyrl-C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Активност ученика-опис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Слушамо и певамо, посматрамо анимирани филм - песма Дуга ( на енглеском језику)</a:t>
            </a:r>
            <a:br>
              <a:rPr lang="sr-Cyrl-C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sr-Cyrl-CS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Подела листића са текстом и преводом песме.</a:t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sr-Cyrl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Учимо речи на енглеском језику: дуга,небо,боје –црвена,плава,зелена (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rainbow</a:t>
            </a:r>
            <a:r>
              <a:rPr lang="sr-Cyrl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sky</a:t>
            </a:r>
            <a:r>
              <a:rPr lang="sr-Cyrl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sr-Cyrl-C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r-Latn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colors</a:t>
            </a:r>
            <a:r>
              <a:rPr lang="sr-Cyrl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sr-Latn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ed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blue, green.</a:t>
            </a:r>
            <a:r>
              <a:rPr lang="sr-Cyrl-CS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Један ученик каже реч на српском језику,а други на енглеском. Уз слушање песме Дуга осмишљавамо покрете и игру (њихање, показивање...) .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</a:br>
            <a:r>
              <a:rPr lang="sr-Cyrl-CS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-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Ученици пишу које боје има дуга – сваку боју дуге пишу одговарајућом бојом</a:t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 ( црвену – црвеном, плаву-плавом...)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2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4343400" y="4191000"/>
          <a:ext cx="2819400" cy="2114550"/>
        </p:xfrm>
        <a:graphic>
          <a:graphicData uri="http://schemas.openxmlformats.org/presentationml/2006/ole">
            <p:oleObj spid="_x0000_s4098" name="Presentation" r:id="rId4" imgW="4203184" imgH="3153103" progId="PowerPoint.Show.12">
              <p:embed/>
            </p:oleObj>
          </a:graphicData>
        </a:graphic>
      </p:graphicFrame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124200" y="4876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/>
              <a:t>6.слајд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05800" cy="5000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Активност ученика-опис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сваког ученика потребно је обезбедити пластичну чашу (са раствореном течношћу за прање посуђа) и цевчицу. Ученици треба да направе балон од сапунице и у њему препознају спектар дугиних боја.Док ученици праве балоне од сапунице,слушају и певају песму Дуга.</a:t>
            </a:r>
            <a:br>
              <a:rPr lang="ru-RU" sz="2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2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502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05800" cy="4929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534400" cy="39703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2.Час – Од играчке до рачунара</a:t>
            </a:r>
            <a:b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Latn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Дуга – израда цртежа</a:t>
            </a:r>
            <a:b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</a:t>
            </a:r>
            <a:r>
              <a:rPr lang="sr-Latn-CS" sz="2400" dirty="0"/>
              <a:t> </a:t>
            </a:r>
            <a:endParaRPr lang="sr-Cyrl-C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dirty="0"/>
              <a:t>Развијање умења и вештина за коришћење и примену рачунара;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dirty="0"/>
              <a:t>Подстицање рада</a:t>
            </a:r>
            <a:r>
              <a:rPr lang="sr-Latn-CS" sz="2400" dirty="0"/>
              <a:t> у пару</a:t>
            </a:r>
            <a:r>
              <a:rPr lang="sr-Cyrl-CS" sz="2400" dirty="0"/>
              <a:t>, међусобног договарања и сарадње;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dirty="0"/>
              <a:t>Примена правилног коришћења програма за цртање </a:t>
            </a:r>
            <a:r>
              <a:rPr lang="en-US" sz="2400" dirty="0"/>
              <a:t>Paint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2400" y="4724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>
          <a:defRPr sz="40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134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Verdana</vt:lpstr>
      <vt:lpstr>Flow</vt:lpstr>
      <vt:lpstr>Microsoft Office Word 97 - 2003 Document</vt:lpstr>
      <vt:lpstr>Microsoft Office PowerPoint 97-2003 Presentation</vt:lpstr>
      <vt:lpstr>Microsoft Office PowerPoint Presentation</vt:lpstr>
      <vt:lpstr>                       Назив радa ДУГА – ИГРА СВЕТЛОСТИ И ВОДЕ Аутор  Драгана Вучен ОШ “Младост”Нови Београд   </vt:lpstr>
      <vt:lpstr>               </vt:lpstr>
      <vt:lpstr>Методе рада:Интерактивна,кооперативна,рад на тексту, метода демонстрације,илустративна  Облици рада: Фронтални, индивидуални,у пару Наставна средства/ресурси:  Уџбеник, пластична чаша, течност за прање посуђа,цевчица,пројектор,рачунар,припремљена презентација,видео бим,настaвни листићи – прилог 1 и 2.        </vt:lpstr>
      <vt:lpstr>      Приказ сценарија кроз активности ученика: -Посматрамо фотографије – Дуга  -Подела листића – текст о дуги,рад у пару -Ученици читају текст,након чега се води разговор о прочитаном. -Слушамо и певамо песму уз анимирани филм -Дуга (на енглеском језику) -Подела листића са текстом и преводом песме.  -Учимо речи на енглеском језику  -Уз слушање песме Дуга осмишљавамо покрете и игру  -Ученици пишу које боје има дуга. -Ученици праве балоне од сапунице и у њима препознају спектар дугиних боја       </vt:lpstr>
      <vt:lpstr>1. Активност ученика Посматрамо и разговарамо о фотографијама – Дуга (1.слајд,2.слајд,3.слајд) Ова појава задивљује људе и инспирише уметнике. Дуга се појављује у многим песмама и бајкама, као симбол лепоте, али и нечег чудног, недостижног и неухватљивог. У неким религијама сматра се да је Бог створио дугу као симбол вечите везе између божанског и земаљског света. Постоји и научно објашњење ове појаве, које почива на законима физике. (4.слајд)      </vt:lpstr>
      <vt:lpstr>2. Активност ученика-опис Подела листића – текст о дуги ( Википедија,слободна енциклопедија),питања Ученици читају текст и проналазе одговоре на постављена питања – рад у пару,након чега се води разговор о прочитаном,објашњење и закључак. Дуга се појављује онда када истовремено пада киша и сија сунце, има облик лука и садржи читав спектар боја које су поређане увек истим редоследом.  ( 5.слајд ) Објашњење израза"ходати по дуги" и "далеко иза дуге«. Шта симболизује дуга?  </vt:lpstr>
      <vt:lpstr>3. Активност ученика-опис -Слушамо и певамо, посматрамо анимирани филм - песма Дуга ( на енглеском језику) -Подела листића са текстом и преводом песме. - Учимо речи на енглеском језику: дуга,небо,боје –црвена,плава,зелена (rainbow, sky, colors – red, blue, green.Један ученик каже реч на српском језику,а други на енглеском. Уз слушање песме Дуга осмишљавамо покрете и игру (њихање, показивање...) . -Ученици пишу које боје има дуга – сваку боју дуге пишу одговарајућом бојом  ( црвену – црвеном, плаву-плавом...)    </vt:lpstr>
      <vt:lpstr>4. Активност ученика-опис За сваког ученика потребно је обезбедити пластичну чашу (са раствореном течношћу за прање посуђа) и цевчицу. Ученици треба да направе балон од сапунице и у њему препознају спектар дугиних боја.Док ученици праве балоне од сапунице,слушају и певају песму Дуга.   </vt:lpstr>
      <vt:lpstr>               </vt:lpstr>
      <vt:lpstr>    </vt:lpstr>
      <vt:lpstr>Slide 11</vt:lpstr>
      <vt:lpstr>ИЗЛОЖБА РАДОВА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</dc:title>
  <dc:creator>Marko</dc:creator>
  <cp:lastModifiedBy>Sumadinac</cp:lastModifiedBy>
  <cp:revision>61</cp:revision>
  <dcterms:created xsi:type="dcterms:W3CDTF">2010-12-10T20:24:20Z</dcterms:created>
  <dcterms:modified xsi:type="dcterms:W3CDTF">2013-07-03T07:04:26Z</dcterms:modified>
</cp:coreProperties>
</file>