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53" d="100"/>
          <a:sy n="53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hyperlink" Target="&#1052;&#1072;&#1090;&#1077;&#1084;&#1072;&#1090;&#1080;&#1082;&#1072;.do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2.doc"/><Relationship Id="rId3" Type="http://schemas.openxmlformats.org/officeDocument/2006/relationships/image" Target="../media/image6.png"/><Relationship Id="rId7" Type="http://schemas.openxmlformats.org/officeDocument/2006/relationships/hyperlink" Target="Crvenkapa%20u%20sumi.do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4;&#1072;&#1090;&#1080;&#1082;&#1072;-%20&#1085;&#1072;&#1089;&#1090;&#1072;&#1074;&#1085;&#1080;%20&#1083;&#1080;&#1089;&#1090;.do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.docx"/><Relationship Id="rId5" Type="http://schemas.openxmlformats.org/officeDocument/2006/relationships/hyperlink" Target="slagalica.docx" TargetMode="External"/><Relationship Id="rId4" Type="http://schemas.openxmlformats.org/officeDocument/2006/relationships/oleObject" Target="../embeddings/Microsoft_Office_Word_97_-_2003_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715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1261" y="2500306"/>
            <a:ext cx="7235378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x-none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Jeдан дан у свету шуме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5500688"/>
            <a:ext cx="8715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Маринковић Катарина и Јасмина Јовановић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13" y="3500438"/>
            <a:ext cx="72151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x-none" sz="4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</a:t>
            </a:r>
            <a:r>
              <a:rPr lang="sr-Cyrl-C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x-none" sz="4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Текстуални задац</a:t>
            </a:r>
            <a:r>
              <a:rPr lang="sr-Cyrl-CS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17525" y="1109663"/>
            <a:ext cx="8321675" cy="5181600"/>
          </a:xfrm>
        </p:spPr>
      </p:pic>
      <p:sp>
        <p:nvSpPr>
          <p:cNvPr id="4" name="TextBox 3"/>
          <p:cNvSpPr txBox="1"/>
          <p:nvPr/>
        </p:nvSpPr>
        <p:spPr>
          <a:xfrm>
            <a:off x="500034" y="1285860"/>
            <a:ext cx="821537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обавезни предмети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први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sr-Cyrl-C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CS" sz="20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бројева до 100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понављање сабирања и одузимања до 20 кроз решавање текстуалних задатака;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решавање текстуалних задатака кроз математичку бајку;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понављање просторних односа кроз померање апликација при решавању задатака;</a:t>
            </a:r>
            <a:endParaRPr lang="sr-Cyrl-C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понављање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знања </a:t>
            </a: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бајци “Црвенкапа” и мењање бајке;</a:t>
            </a:r>
            <a:endParaRPr lang="sr-Cyrl-C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решавање задатака кроз откирвање скривалице, повезивање и корелација са Српским језиком и Светом око нас;</a:t>
            </a:r>
            <a:endParaRPr lang="sr-Cyrl-C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143932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b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писаних радова,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разговора, усменог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излагања, демонстративна метода, интегративно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учење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</a:t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фронтални и 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индивидуални 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наставни лист са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математичком бајком “Црвенкапа у шуми”,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наставни лист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са задацима за самосталан рад, апликција вука и Црвенкапе, хамер са шумом,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, БИМ-пројектор, рачунар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814393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-решавају примере сабирања и одузимања до 20 на табли;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-разговорају о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бајкама и подсећају се садржаја бајке “Црвенкапа”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читамо и решавамо математичку бајку “Црвенкапа у шуми”;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померају апликације јунака бајке када реше задатак на табли;</a:t>
            </a:r>
            <a:endParaRPr lang="sr-Cyrl-CS" sz="2000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самостално решавају задатке на наставном листу;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усмено проверавају задатке из наставног листа;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израда математичких задатака кроз бајковито представљање текста;</a:t>
            </a: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проверавајући задатке, решања проналазе на скривалици и откривају непознату слику (“ШУМА”)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7662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Понављају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и решавају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табли неколико примера сабирања и одузимања до 20.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7239000" y="2819400"/>
          <a:ext cx="1694688" cy="1323975"/>
        </p:xfrm>
        <a:graphic>
          <a:graphicData uri="http://schemas.openxmlformats.org/presentationml/2006/ole">
            <p:oleObj spid="_x0000_s20481" name="Document" showAsIcon="1" r:id="rId5" imgW="914400" imgH="714240" progId="Word.Documen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3962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Математика- припрема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3276600" cy="24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19200"/>
            <a:ext cx="3276600" cy="2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325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Решавају математичку бајку “Црвенкапа у шуми”. Када ураде задатак, ученик изађе на таблу, напише решење и помери апликацију Црвенкапе или вука на хамеру (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њиховом пут </a:t>
            </a:r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кроз шуму).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3962400" y="1981200"/>
          <a:ext cx="914400" cy="771525"/>
        </p:xfrm>
        <a:graphic>
          <a:graphicData uri="http://schemas.openxmlformats.org/presentationml/2006/ole">
            <p:oleObj spid="_x0000_s2054" name="Document" showAsIcon="1" r:id="rId8" imgW="914400" imgH="771480" progId="Word.Documen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9000" y="2743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Црвенкапа у шуми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 smtClean="0">
                <a:latin typeface="Times New Roman" pitchFamily="18" charset="0"/>
                <a:cs typeface="Times New Roman" pitchFamily="18" charset="0"/>
              </a:rPr>
              <a:t> Самостално раде на наставном листу. Када заврше, решења задатака након усмене провере проналазе на скривалици и откривају непознату слику (ШУМА)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81000" y="1471147"/>
          <a:ext cx="3505200" cy="4548653"/>
        </p:xfrm>
        <a:graphic>
          <a:graphicData uri="http://schemas.openxmlformats.org/presentationml/2006/ole">
            <p:oleObj spid="_x0000_s3074" name="Document" r:id="rId4" imgW="7768802" imgH="10082194" progId="Word.Documen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5867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Times New Roman" pitchFamily="18" charset="0"/>
                <a:cs typeface="Times New Roman" pitchFamily="18" charset="0"/>
              </a:rPr>
              <a:t>Скривалица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4343400" y="1524000"/>
          <a:ext cx="4647406" cy="3666994"/>
        </p:xfrm>
        <a:graphic>
          <a:graphicData uri="http://schemas.openxmlformats.org/presentationml/2006/ole">
            <p:oleObj spid="_x0000_s3079" name="Document" r:id="rId6" imgW="10149250" imgH="80066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103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2006-08-16T00:00:00Z</dcterms:created>
  <dcterms:modified xsi:type="dcterms:W3CDTF">2014-03-28T06:44:25Z</dcterms:modified>
</cp:coreProperties>
</file>